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7" r:id="rId5"/>
  </p:sldMasterIdLst>
  <p:notesMasterIdLst>
    <p:notesMasterId r:id="rId63"/>
  </p:notesMasterIdLst>
  <p:sldIdLst>
    <p:sldId id="306" r:id="rId6"/>
    <p:sldId id="308" r:id="rId7"/>
    <p:sldId id="258" r:id="rId8"/>
    <p:sldId id="338" r:id="rId9"/>
    <p:sldId id="259" r:id="rId10"/>
    <p:sldId id="260" r:id="rId11"/>
    <p:sldId id="261" r:id="rId12"/>
    <p:sldId id="262" r:id="rId13"/>
    <p:sldId id="263" r:id="rId14"/>
    <p:sldId id="264" r:id="rId15"/>
    <p:sldId id="295" r:id="rId16"/>
    <p:sldId id="296" r:id="rId17"/>
    <p:sldId id="292" r:id="rId18"/>
    <p:sldId id="326" r:id="rId19"/>
    <p:sldId id="329" r:id="rId20"/>
    <p:sldId id="285" r:id="rId21"/>
    <p:sldId id="328" r:id="rId22"/>
    <p:sldId id="330" r:id="rId23"/>
    <p:sldId id="332" r:id="rId24"/>
    <p:sldId id="286" r:id="rId25"/>
    <p:sldId id="331" r:id="rId26"/>
    <p:sldId id="333" r:id="rId27"/>
    <p:sldId id="352" r:id="rId28"/>
    <p:sldId id="335" r:id="rId29"/>
    <p:sldId id="336" r:id="rId30"/>
    <p:sldId id="337" r:id="rId31"/>
    <p:sldId id="288" r:id="rId32"/>
    <p:sldId id="353" r:id="rId33"/>
    <p:sldId id="339" r:id="rId34"/>
    <p:sldId id="341" r:id="rId35"/>
    <p:sldId id="342" r:id="rId36"/>
    <p:sldId id="354" r:id="rId37"/>
    <p:sldId id="343" r:id="rId38"/>
    <p:sldId id="344" r:id="rId39"/>
    <p:sldId id="345" r:id="rId40"/>
    <p:sldId id="355" r:id="rId41"/>
    <p:sldId id="346" r:id="rId42"/>
    <p:sldId id="349" r:id="rId43"/>
    <p:sldId id="348" r:id="rId44"/>
    <p:sldId id="356" r:id="rId45"/>
    <p:sldId id="358" r:id="rId46"/>
    <p:sldId id="359" r:id="rId47"/>
    <p:sldId id="323" r:id="rId48"/>
    <p:sldId id="324" r:id="rId49"/>
    <p:sldId id="320" r:id="rId50"/>
    <p:sldId id="321" r:id="rId51"/>
    <p:sldId id="360" r:id="rId52"/>
    <p:sldId id="361" r:id="rId53"/>
    <p:sldId id="362" r:id="rId54"/>
    <p:sldId id="365" r:id="rId55"/>
    <p:sldId id="364" r:id="rId56"/>
    <p:sldId id="351" r:id="rId57"/>
    <p:sldId id="367" r:id="rId58"/>
    <p:sldId id="368" r:id="rId59"/>
    <p:sldId id="370" r:id="rId60"/>
    <p:sldId id="304" r:id="rId61"/>
    <p:sldId id="272" r:id="rId6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huppuluri@gmail.com" initials="h" lastIdx="1" clrIdx="0">
    <p:extLst>
      <p:ext uri="{19B8F6BF-5375-455C-9EA6-DF929625EA0E}">
        <p15:presenceInfo xmlns:p15="http://schemas.microsoft.com/office/powerpoint/2012/main" userId="b6c24a4032e574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32798-CBDE-467C-9D64-A771F6199ADB}" v="1" dt="2021-07-26T19:57:50.28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4662"/>
  </p:normalViewPr>
  <p:slideViewPr>
    <p:cSldViewPr>
      <p:cViewPr varScale="1">
        <p:scale>
          <a:sx n="63" d="100"/>
          <a:sy n="63" d="100"/>
        </p:scale>
        <p:origin x="736"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b6c24a4032e57441/Desktop/Desktop%20Files/CS%20Project%20691/Burndown%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eman\OneDrive\Desktop\Desktop%20Files\CS%20Project%20691\Burndown%20chart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eman\OneDrive\Desktop\Desktop%20Files\CS%20Project%20691\Burndown%20chart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6 -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'[Burndown charts.xlsx]Sprint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'[Burndown charts.xlsx]Sprint 4'!$A$2:$A$6</c:f>
              <c:numCache>
                <c:formatCode>d\-mmm</c:formatCode>
                <c:ptCount val="5"/>
                <c:pt idx="0">
                  <c:v>44248</c:v>
                </c:pt>
                <c:pt idx="1">
                  <c:v>44254</c:v>
                </c:pt>
                <c:pt idx="2">
                  <c:v>44258</c:v>
                </c:pt>
                <c:pt idx="3">
                  <c:v>44265</c:v>
                </c:pt>
                <c:pt idx="4">
                  <c:v>44269</c:v>
                </c:pt>
              </c:numCache>
            </c:numRef>
          </c:cat>
          <c:val>
            <c:numRef>
              <c:f>'[Burndown charts.xlsx]Sprint 4'!$B$2:$B$6</c:f>
              <c:numCache>
                <c:formatCode>General</c:formatCode>
                <c:ptCount val="5"/>
                <c:pt idx="0">
                  <c:v>15</c:v>
                </c:pt>
                <c:pt idx="1">
                  <c:v>10</c:v>
                </c:pt>
                <c:pt idx="2">
                  <c:v>7</c:v>
                </c:pt>
                <c:pt idx="3">
                  <c:v>5</c:v>
                </c:pt>
                <c:pt idx="4">
                  <c:v>0</c:v>
                </c:pt>
              </c:numCache>
            </c:numRef>
          </c:val>
          <c:smooth val="0"/>
          <c:extLst>
            <c:ext xmlns:c16="http://schemas.microsoft.com/office/drawing/2014/chart" uri="{C3380CC4-5D6E-409C-BE32-E72D297353CC}">
              <c16:uniqueId val="{00000000-D09B-4D12-939D-576DFC98D388}"/>
            </c:ext>
          </c:extLst>
        </c:ser>
        <c:ser>
          <c:idx val="1"/>
          <c:order val="1"/>
          <c:tx>
            <c:strRef>
              <c:f>'[Burndown charts.xlsx]Sprint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'[Burndown charts.xlsx]Sprint 4'!$A$2:$A$6</c:f>
              <c:numCache>
                <c:formatCode>d\-mmm</c:formatCode>
                <c:ptCount val="5"/>
                <c:pt idx="0">
                  <c:v>44248</c:v>
                </c:pt>
                <c:pt idx="1">
                  <c:v>44254</c:v>
                </c:pt>
                <c:pt idx="2">
                  <c:v>44258</c:v>
                </c:pt>
                <c:pt idx="3">
                  <c:v>44265</c:v>
                </c:pt>
                <c:pt idx="4">
                  <c:v>44269</c:v>
                </c:pt>
              </c:numCache>
            </c:numRef>
          </c:cat>
          <c:val>
            <c:numRef>
              <c:f>'[Burndown charts.xlsx]Sprint 4'!$C$2:$C$6</c:f>
              <c:numCache>
                <c:formatCode>General</c:formatCode>
                <c:ptCount val="5"/>
                <c:pt idx="0">
                  <c:v>15</c:v>
                </c:pt>
                <c:pt idx="1">
                  <c:v>15</c:v>
                </c:pt>
                <c:pt idx="2">
                  <c:v>10</c:v>
                </c:pt>
                <c:pt idx="3">
                  <c:v>5</c:v>
                </c:pt>
                <c:pt idx="4">
                  <c:v>0</c:v>
                </c:pt>
              </c:numCache>
            </c:numRef>
          </c:val>
          <c:smooth val="0"/>
          <c:extLst>
            <c:ext xmlns:c16="http://schemas.microsoft.com/office/drawing/2014/chart" uri="{C3380CC4-5D6E-409C-BE32-E72D297353CC}">
              <c16:uniqueId val="{00000001-D09B-4D12-939D-576DFC98D388}"/>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Tasks</a:t>
                </a:r>
                <a:endParaRPr lang="en-US" sz="1200"/>
              </a:p>
            </c:rich>
          </c:tx>
          <c:layout>
            <c:manualLayout>
              <c:xMode val="edge"/>
              <c:yMode val="edge"/>
              <c:x val="0.12072148871760455"/>
              <c:y val="0.1828903025816266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1100" b="0" i="0" u="none" strike="noStrike" kern="1200" baseline="0">
                <a:solidFill>
                  <a:schemeClr val="lt1">
                    <a:lumMod val="75000"/>
                  </a:schemeClr>
                </a:solidFill>
                <a:latin typeface="+mn-lt"/>
                <a:ea typeface="+mn-ea"/>
                <a:cs typeface="+mn-cs"/>
              </a:defRPr>
            </a:pPr>
            <a:endParaRPr lang="en-US"/>
          </a:p>
        </c:txPr>
      </c:dTable>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7 -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4'!$B$2:$B$6</c:f>
              <c:numCache>
                <c:formatCode>General</c:formatCode>
                <c:ptCount val="5"/>
                <c:pt idx="0">
                  <c:v>18</c:v>
                </c:pt>
                <c:pt idx="1">
                  <c:v>13</c:v>
                </c:pt>
                <c:pt idx="2">
                  <c:v>10</c:v>
                </c:pt>
                <c:pt idx="3">
                  <c:v>5</c:v>
                </c:pt>
                <c:pt idx="4">
                  <c:v>0</c:v>
                </c:pt>
              </c:numCache>
            </c:numRef>
          </c:val>
          <c:smooth val="0"/>
          <c:extLst>
            <c:ext xmlns:c16="http://schemas.microsoft.com/office/drawing/2014/chart" uri="{C3380CC4-5D6E-409C-BE32-E72D297353CC}">
              <c16:uniqueId val="{00000000-0866-4F65-99C6-A082821073B9}"/>
            </c:ext>
          </c:extLst>
        </c:ser>
        <c:ser>
          <c:idx val="1"/>
          <c:order val="1"/>
          <c:tx>
            <c:strRef>
              <c:f>'Sprint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4'!$C$2:$C$6</c:f>
              <c:numCache>
                <c:formatCode>General</c:formatCode>
                <c:ptCount val="5"/>
                <c:pt idx="0">
                  <c:v>18</c:v>
                </c:pt>
                <c:pt idx="1">
                  <c:v>15</c:v>
                </c:pt>
                <c:pt idx="2">
                  <c:v>10</c:v>
                </c:pt>
                <c:pt idx="3">
                  <c:v>7</c:v>
                </c:pt>
                <c:pt idx="4">
                  <c:v>0</c:v>
                </c:pt>
              </c:numCache>
            </c:numRef>
          </c:val>
          <c:smooth val="0"/>
          <c:extLst>
            <c:ext xmlns:c16="http://schemas.microsoft.com/office/drawing/2014/chart" uri="{C3380CC4-5D6E-409C-BE32-E72D297353CC}">
              <c16:uniqueId val="{00000001-0866-4F65-99C6-A082821073B9}"/>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Story</a:t>
                </a:r>
                <a:r>
                  <a:rPr lang="en-US" sz="1200" baseline="0">
                    <a:solidFill>
                      <a:schemeClr val="accent4"/>
                    </a:solidFill>
                    <a:latin typeface="+mn-lt"/>
                    <a:ea typeface="+mn-ea"/>
                    <a:cs typeface="+mn-cs"/>
                  </a:rPr>
                  <a:t> Points</a:t>
                </a:r>
                <a:endParaRPr lang="en-US" sz="1200"/>
              </a:p>
            </c:rich>
          </c:tx>
          <c:layout>
            <c:manualLayout>
              <c:xMode val="edge"/>
              <c:yMode val="edge"/>
              <c:x val="0.11295702419254962"/>
              <c:y val="0.1623323736515314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8 -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4'!$B$2:$B$6</c:f>
              <c:numCache>
                <c:formatCode>General</c:formatCode>
                <c:ptCount val="5"/>
                <c:pt idx="0">
                  <c:v>18</c:v>
                </c:pt>
                <c:pt idx="1">
                  <c:v>13</c:v>
                </c:pt>
                <c:pt idx="2">
                  <c:v>10</c:v>
                </c:pt>
                <c:pt idx="3">
                  <c:v>5</c:v>
                </c:pt>
                <c:pt idx="4">
                  <c:v>0</c:v>
                </c:pt>
              </c:numCache>
            </c:numRef>
          </c:val>
          <c:smooth val="0"/>
          <c:extLst>
            <c:ext xmlns:c16="http://schemas.microsoft.com/office/drawing/2014/chart" uri="{C3380CC4-5D6E-409C-BE32-E72D297353CC}">
              <c16:uniqueId val="{00000000-6613-454F-9B70-BFFAC8C9200C}"/>
            </c:ext>
          </c:extLst>
        </c:ser>
        <c:ser>
          <c:idx val="1"/>
          <c:order val="1"/>
          <c:tx>
            <c:strRef>
              <c:f>'Sprint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4'!$C$2:$C$6</c:f>
              <c:numCache>
                <c:formatCode>General</c:formatCode>
                <c:ptCount val="5"/>
                <c:pt idx="0">
                  <c:v>18</c:v>
                </c:pt>
                <c:pt idx="1">
                  <c:v>15</c:v>
                </c:pt>
                <c:pt idx="2">
                  <c:v>10</c:v>
                </c:pt>
                <c:pt idx="3">
                  <c:v>7</c:v>
                </c:pt>
                <c:pt idx="4">
                  <c:v>0</c:v>
                </c:pt>
              </c:numCache>
            </c:numRef>
          </c:val>
          <c:smooth val="0"/>
          <c:extLst>
            <c:ext xmlns:c16="http://schemas.microsoft.com/office/drawing/2014/chart" uri="{C3380CC4-5D6E-409C-BE32-E72D297353CC}">
              <c16:uniqueId val="{00000001-6613-454F-9B70-BFFAC8C9200C}"/>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Story</a:t>
                </a:r>
                <a:r>
                  <a:rPr lang="en-US" sz="1200" baseline="0">
                    <a:solidFill>
                      <a:schemeClr val="accent4"/>
                    </a:solidFill>
                    <a:latin typeface="+mn-lt"/>
                    <a:ea typeface="+mn-ea"/>
                    <a:cs typeface="+mn-cs"/>
                  </a:rPr>
                  <a:t> Points</a:t>
                </a:r>
                <a:endParaRPr lang="en-US" sz="1200"/>
              </a:p>
            </c:rich>
          </c:tx>
          <c:layout>
            <c:manualLayout>
              <c:xMode val="edge"/>
              <c:yMode val="edge"/>
              <c:x val="0.12072148871760455"/>
              <c:y val="0.1828903025816266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79115-CF70-45AC-9BAF-864C852ACF53}"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24E7A4A6-A4A4-498F-AF45-8703955DB88C}">
      <dgm:prSet/>
      <dgm:spPr/>
      <dgm:t>
        <a:bodyPr/>
        <a:lstStyle/>
        <a:p>
          <a:endParaRPr lang="en-US" b="0" i="0" dirty="0"/>
        </a:p>
        <a:p>
          <a:endParaRPr lang="en-US" b="0" i="0" dirty="0"/>
        </a:p>
        <a:p>
          <a:endParaRPr lang="en-US" b="0" i="0" dirty="0"/>
        </a:p>
        <a:p>
          <a:endParaRPr lang="en-US" dirty="0"/>
        </a:p>
      </dgm:t>
    </dgm:pt>
    <dgm:pt modelId="{AD7E9ADC-B79A-4626-B6EA-BFF69F5EDAAF}" type="sibTrans" cxnId="{EF8538B0-2016-4E96-B032-FBFB6013DDF7}">
      <dgm:prSet/>
      <dgm:spPr/>
      <dgm:t>
        <a:bodyPr/>
        <a:lstStyle/>
        <a:p>
          <a:endParaRPr lang="en-US"/>
        </a:p>
      </dgm:t>
    </dgm:pt>
    <dgm:pt modelId="{596663B7-7F6E-4CAD-B33C-E0946106E8F5}" type="parTrans" cxnId="{EF8538B0-2016-4E96-B032-FBFB6013DDF7}">
      <dgm:prSet/>
      <dgm:spPr/>
      <dgm:t>
        <a:bodyPr/>
        <a:lstStyle/>
        <a:p>
          <a:endParaRPr lang="en-US"/>
        </a:p>
      </dgm:t>
    </dgm:pt>
    <dgm:pt modelId="{DB364E4C-188C-45E3-AF60-835ECFA5962A}">
      <dgm:prSet custT="1"/>
      <dgm:spPr/>
      <dgm:t>
        <a:bodyPr/>
        <a:lstStyle/>
        <a:p>
          <a:pPr>
            <a:lnSpc>
              <a:spcPct val="90000"/>
            </a:lnSpc>
            <a:buNone/>
          </a:pPr>
          <a:endParaRPr lang="en-US" sz="2400" dirty="0"/>
        </a:p>
      </dgm:t>
    </dgm:pt>
    <dgm:pt modelId="{8F0D5C60-D824-4DD5-AC9B-14F14D67B71E}" type="sibTrans" cxnId="{21B75166-D6B6-4637-BE64-9632C2C5A0FC}">
      <dgm:prSet/>
      <dgm:spPr/>
      <dgm:t>
        <a:bodyPr/>
        <a:lstStyle/>
        <a:p>
          <a:endParaRPr lang="en-US"/>
        </a:p>
      </dgm:t>
    </dgm:pt>
    <dgm:pt modelId="{D1560E9C-54B5-41B9-A274-5B27B7108FA8}" type="parTrans" cxnId="{21B75166-D6B6-4637-BE64-9632C2C5A0FC}">
      <dgm:prSet/>
      <dgm:spPr/>
      <dgm:t>
        <a:bodyPr/>
        <a:lstStyle/>
        <a:p>
          <a:endParaRPr lang="en-US"/>
        </a:p>
      </dgm:t>
    </dgm:pt>
    <dgm:pt modelId="{7101AEED-A62F-4249-A4B1-E6F238D9251E}">
      <dgm:prSet custT="1"/>
      <dgm:spPr/>
      <dgm:t>
        <a:bodyPr/>
        <a:lstStyle/>
        <a:p>
          <a:pPr>
            <a:lnSpc>
              <a:spcPct val="150000"/>
            </a:lnSpc>
            <a:buFont typeface="Wingdings" panose="05000000000000000000" pitchFamily="2" charset="2"/>
            <a:buChar char="Ø"/>
          </a:pPr>
          <a:r>
            <a:rPr lang="en-US" sz="1800" b="0" i="0" dirty="0"/>
            <a:t> Project Description</a:t>
          </a:r>
          <a:endParaRPr lang="en-US" sz="1800" dirty="0"/>
        </a:p>
      </dgm:t>
    </dgm:pt>
    <dgm:pt modelId="{F0B31D6A-115C-407C-8728-BB06A97D59A3}" type="sibTrans" cxnId="{C635F5F3-D568-4FCD-B478-56622E5E6D60}">
      <dgm:prSet/>
      <dgm:spPr/>
      <dgm:t>
        <a:bodyPr/>
        <a:lstStyle/>
        <a:p>
          <a:endParaRPr lang="en-US"/>
        </a:p>
      </dgm:t>
    </dgm:pt>
    <dgm:pt modelId="{BAE71E8E-B3EC-4AB4-9D25-1DD2AEB3064F}" type="parTrans" cxnId="{C635F5F3-D568-4FCD-B478-56622E5E6D60}">
      <dgm:prSet/>
      <dgm:spPr/>
      <dgm:t>
        <a:bodyPr/>
        <a:lstStyle/>
        <a:p>
          <a:endParaRPr lang="en-US"/>
        </a:p>
      </dgm:t>
    </dgm:pt>
    <dgm:pt modelId="{297F58AE-9901-41B3-AD39-1500A4D5121F}">
      <dgm:prSet custT="1"/>
      <dgm:spPr/>
      <dgm:t>
        <a:bodyPr/>
        <a:lstStyle/>
        <a:p>
          <a:pPr>
            <a:lnSpc>
              <a:spcPct val="150000"/>
            </a:lnSpc>
            <a:buFont typeface="Wingdings" panose="05000000000000000000" pitchFamily="2" charset="2"/>
            <a:buChar char="Ø"/>
          </a:pPr>
          <a:r>
            <a:rPr lang="en-US" sz="1800" b="0" i="0" dirty="0"/>
            <a:t> Technologies Used</a:t>
          </a:r>
          <a:endParaRPr lang="en-US" sz="1800" dirty="0"/>
        </a:p>
      </dgm:t>
    </dgm:pt>
    <dgm:pt modelId="{CEE8ADAA-9E2C-4ADE-8C89-7B34B6A06AC7}" type="sibTrans" cxnId="{134DB892-9E08-46CF-BF88-E795DC169559}">
      <dgm:prSet/>
      <dgm:spPr/>
      <dgm:t>
        <a:bodyPr/>
        <a:lstStyle/>
        <a:p>
          <a:endParaRPr lang="en-US"/>
        </a:p>
      </dgm:t>
    </dgm:pt>
    <dgm:pt modelId="{1CC52947-F15B-4CDE-A6C1-D8C757F9E2D5}" type="parTrans" cxnId="{134DB892-9E08-46CF-BF88-E795DC169559}">
      <dgm:prSet/>
      <dgm:spPr/>
      <dgm:t>
        <a:bodyPr/>
        <a:lstStyle/>
        <a:p>
          <a:endParaRPr lang="en-US"/>
        </a:p>
      </dgm:t>
    </dgm:pt>
    <dgm:pt modelId="{2E62E9D7-4E43-4ED3-B776-B592FE4ADAEF}">
      <dgm:prSet custT="1"/>
      <dgm:spPr/>
      <dgm:t>
        <a:bodyPr/>
        <a:lstStyle/>
        <a:p>
          <a:pPr>
            <a:lnSpc>
              <a:spcPct val="150000"/>
            </a:lnSpc>
            <a:buFont typeface="Wingdings" panose="05000000000000000000" pitchFamily="2" charset="2"/>
            <a:buChar char="Ø"/>
          </a:pPr>
          <a:r>
            <a:rPr lang="en-US" sz="1800" b="0" i="0" dirty="0"/>
            <a:t> System Architecture</a:t>
          </a:r>
          <a:endParaRPr lang="en-US" sz="1800" dirty="0"/>
        </a:p>
      </dgm:t>
    </dgm:pt>
    <dgm:pt modelId="{5D5B61D1-059C-4ED5-8500-23187B778519}" type="sibTrans" cxnId="{0011602A-B81A-4998-B615-484CCEA5D630}">
      <dgm:prSet/>
      <dgm:spPr/>
      <dgm:t>
        <a:bodyPr/>
        <a:lstStyle/>
        <a:p>
          <a:endParaRPr lang="en-US"/>
        </a:p>
      </dgm:t>
    </dgm:pt>
    <dgm:pt modelId="{8A024712-2F6A-49A8-A97F-ACA2D497BE20}" type="parTrans" cxnId="{0011602A-B81A-4998-B615-484CCEA5D630}">
      <dgm:prSet/>
      <dgm:spPr/>
      <dgm:t>
        <a:bodyPr/>
        <a:lstStyle/>
        <a:p>
          <a:endParaRPr lang="en-US"/>
        </a:p>
      </dgm:t>
    </dgm:pt>
    <dgm:pt modelId="{3511EF72-8193-42DA-BA7F-379C01C2D292}">
      <dgm:prSet custT="1"/>
      <dgm:spPr/>
      <dgm:t>
        <a:bodyPr/>
        <a:lstStyle/>
        <a:p>
          <a:pPr>
            <a:lnSpc>
              <a:spcPct val="150000"/>
            </a:lnSpc>
            <a:buFont typeface="Wingdings" panose="05000000000000000000" pitchFamily="2" charset="2"/>
            <a:buChar char="Ø"/>
          </a:pPr>
          <a:r>
            <a:rPr lang="en-US" sz="1800" b="0" i="0" dirty="0"/>
            <a:t> Sprint 1-7 Recap</a:t>
          </a:r>
          <a:endParaRPr lang="en-US" sz="1800" dirty="0"/>
        </a:p>
      </dgm:t>
    </dgm:pt>
    <dgm:pt modelId="{543C8746-1BE9-4EFE-8BF4-70F58CF4C4BC}" type="sibTrans" cxnId="{A19F6631-00EB-41E1-8279-C734C3BCDBA1}">
      <dgm:prSet/>
      <dgm:spPr/>
      <dgm:t>
        <a:bodyPr/>
        <a:lstStyle/>
        <a:p>
          <a:endParaRPr lang="en-US"/>
        </a:p>
      </dgm:t>
    </dgm:pt>
    <dgm:pt modelId="{DC8E79EF-4AA9-4D8E-89A5-0B96546FF981}" type="parTrans" cxnId="{A19F6631-00EB-41E1-8279-C734C3BCDBA1}">
      <dgm:prSet/>
      <dgm:spPr/>
      <dgm:t>
        <a:bodyPr/>
        <a:lstStyle/>
        <a:p>
          <a:endParaRPr lang="en-US"/>
        </a:p>
      </dgm:t>
    </dgm:pt>
    <dgm:pt modelId="{EA4AF917-ED01-429C-8956-8BFEEE619559}">
      <dgm:prSet custT="1"/>
      <dgm:spPr/>
      <dgm:t>
        <a:bodyPr/>
        <a:lstStyle/>
        <a:p>
          <a:pPr>
            <a:lnSpc>
              <a:spcPct val="150000"/>
            </a:lnSpc>
            <a:buFont typeface="Wingdings" panose="05000000000000000000" pitchFamily="2" charset="2"/>
            <a:buChar char="Ø"/>
          </a:pPr>
          <a:r>
            <a:rPr lang="en-US" sz="1800" b="0" i="0" dirty="0"/>
            <a:t> Sprint 8 – Completed tasks &amp; stories</a:t>
          </a:r>
          <a:endParaRPr lang="en-US" sz="1800" dirty="0"/>
        </a:p>
      </dgm:t>
    </dgm:pt>
    <dgm:pt modelId="{A31FC29C-E888-4906-9710-7172D1E9B654}" type="sibTrans" cxnId="{C0AA6855-1E5C-4D06-848F-88D177FA46A4}">
      <dgm:prSet/>
      <dgm:spPr/>
      <dgm:t>
        <a:bodyPr/>
        <a:lstStyle/>
        <a:p>
          <a:endParaRPr lang="en-US"/>
        </a:p>
      </dgm:t>
    </dgm:pt>
    <dgm:pt modelId="{5D27DE27-CA32-4255-A85A-92E6B09255BE}" type="parTrans" cxnId="{C0AA6855-1E5C-4D06-848F-88D177FA46A4}">
      <dgm:prSet/>
      <dgm:spPr/>
      <dgm:t>
        <a:bodyPr/>
        <a:lstStyle/>
        <a:p>
          <a:endParaRPr lang="en-US"/>
        </a:p>
      </dgm:t>
    </dgm:pt>
    <dgm:pt modelId="{570B6111-D528-4CE4-A1D3-4DE2ECCEB89B}">
      <dgm:prSet custT="1"/>
      <dgm:spPr/>
      <dgm:t>
        <a:bodyPr/>
        <a:lstStyle/>
        <a:p>
          <a:pPr>
            <a:lnSpc>
              <a:spcPct val="150000"/>
            </a:lnSpc>
            <a:buFont typeface="Wingdings" panose="05000000000000000000" pitchFamily="2" charset="2"/>
            <a:buChar char="Ø"/>
          </a:pPr>
          <a:r>
            <a:rPr lang="en-US" sz="1800" dirty="0"/>
            <a:t>Sprint 8 Deliverable </a:t>
          </a:r>
        </a:p>
      </dgm:t>
    </dgm:pt>
    <dgm:pt modelId="{B5D92E2E-BB77-4D34-BA16-682A8B9D1642}" type="sibTrans" cxnId="{CDA69CA9-C5F9-4985-8EF8-EC95E9B626D8}">
      <dgm:prSet/>
      <dgm:spPr/>
      <dgm:t>
        <a:bodyPr/>
        <a:lstStyle/>
        <a:p>
          <a:endParaRPr lang="en-US"/>
        </a:p>
      </dgm:t>
    </dgm:pt>
    <dgm:pt modelId="{CB05C94F-1B41-4666-AD38-BD31E2F2DEA7}" type="parTrans" cxnId="{CDA69CA9-C5F9-4985-8EF8-EC95E9B626D8}">
      <dgm:prSet/>
      <dgm:spPr/>
      <dgm:t>
        <a:bodyPr/>
        <a:lstStyle/>
        <a:p>
          <a:endParaRPr lang="en-US"/>
        </a:p>
      </dgm:t>
    </dgm:pt>
    <dgm:pt modelId="{89757C0A-B9EB-4B33-BB44-1AA6BE5DC547}">
      <dgm:prSet custT="1"/>
      <dgm:spPr/>
      <dgm:t>
        <a:bodyPr/>
        <a:lstStyle/>
        <a:p>
          <a:pPr>
            <a:lnSpc>
              <a:spcPct val="90000"/>
            </a:lnSpc>
            <a:buFont typeface="Wingdings" panose="05000000000000000000" pitchFamily="2" charset="2"/>
            <a:buChar char="Ø"/>
          </a:pPr>
          <a:endParaRPr lang="en-US" sz="1800" dirty="0"/>
        </a:p>
      </dgm:t>
    </dgm:pt>
    <dgm:pt modelId="{BE433001-383A-4899-A2A7-1B1544A7797E}" type="sibTrans" cxnId="{E56505BF-0685-49B8-93BE-C826F67E7C1B}">
      <dgm:prSet/>
      <dgm:spPr/>
      <dgm:t>
        <a:bodyPr/>
        <a:lstStyle/>
        <a:p>
          <a:endParaRPr lang="en-US"/>
        </a:p>
      </dgm:t>
    </dgm:pt>
    <dgm:pt modelId="{64A888D6-0BD1-4F84-AB90-6027DBBF9B7F}" type="parTrans" cxnId="{E56505BF-0685-49B8-93BE-C826F67E7C1B}">
      <dgm:prSet/>
      <dgm:spPr/>
      <dgm:t>
        <a:bodyPr/>
        <a:lstStyle/>
        <a:p>
          <a:endParaRPr lang="en-US"/>
        </a:p>
      </dgm:t>
    </dgm:pt>
    <dgm:pt modelId="{5C3D06EB-CFCA-4166-AB16-C13BB30F57A7}" type="pres">
      <dgm:prSet presAssocID="{FBE79115-CF70-45AC-9BAF-864C852ACF53}" presName="diagram" presStyleCnt="0">
        <dgm:presLayoutVars>
          <dgm:dir/>
          <dgm:resizeHandles val="exact"/>
        </dgm:presLayoutVars>
      </dgm:prSet>
      <dgm:spPr/>
    </dgm:pt>
    <dgm:pt modelId="{6F94899F-84E5-4D07-9BD7-3F0D40006C86}" type="pres">
      <dgm:prSet presAssocID="{DB364E4C-188C-45E3-AF60-835ECFA5962A}" presName="node" presStyleLbl="node1" presStyleIdx="0" presStyleCnt="2" custScaleX="58893" custLinFactNeighborX="9571">
        <dgm:presLayoutVars>
          <dgm:bulletEnabled val="1"/>
        </dgm:presLayoutVars>
      </dgm:prSet>
      <dgm:spPr/>
    </dgm:pt>
    <dgm:pt modelId="{FD7886BA-29D0-4CA2-8E67-9F62229E1553}" type="pres">
      <dgm:prSet presAssocID="{8F0D5C60-D824-4DD5-AC9B-14F14D67B71E}" presName="sibTrans" presStyleCnt="0"/>
      <dgm:spPr/>
    </dgm:pt>
    <dgm:pt modelId="{EC6F12E7-DF4A-4A6A-9907-11E5737627F1}" type="pres">
      <dgm:prSet presAssocID="{24E7A4A6-A4A4-498F-AF45-8703955DB88C}" presName="node" presStyleLbl="node1" presStyleIdx="1" presStyleCnt="2" custScaleX="57662" custLinFactNeighborX="-5615" custLinFactNeighborY="-67">
        <dgm:presLayoutVars>
          <dgm:bulletEnabled val="1"/>
        </dgm:presLayoutVars>
      </dgm:prSet>
      <dgm:spPr/>
    </dgm:pt>
  </dgm:ptLst>
  <dgm:cxnLst>
    <dgm:cxn modelId="{8EC77314-DD5C-472A-9AD6-B7CFF1E75D25}" type="presOf" srcId="{2E62E9D7-4E43-4ED3-B776-B592FE4ADAEF}" destId="{6F94899F-84E5-4D07-9BD7-3F0D40006C86}" srcOrd="0" destOrd="3" presId="urn:microsoft.com/office/officeart/2005/8/layout/default"/>
    <dgm:cxn modelId="{0011602A-B81A-4998-B615-484CCEA5D630}" srcId="{DB364E4C-188C-45E3-AF60-835ECFA5962A}" destId="{2E62E9D7-4E43-4ED3-B776-B592FE4ADAEF}" srcOrd="2" destOrd="0" parTransId="{8A024712-2F6A-49A8-A97F-ACA2D497BE20}" sibTransId="{5D5B61D1-059C-4ED5-8500-23187B778519}"/>
    <dgm:cxn modelId="{A19F6631-00EB-41E1-8279-C734C3BCDBA1}" srcId="{DB364E4C-188C-45E3-AF60-835ECFA5962A}" destId="{3511EF72-8193-42DA-BA7F-379C01C2D292}" srcOrd="3" destOrd="0" parTransId="{DC8E79EF-4AA9-4D8E-89A5-0B96546FF981}" sibTransId="{543C8746-1BE9-4EFE-8BF4-70F58CF4C4BC}"/>
    <dgm:cxn modelId="{D6033633-42B3-449C-886C-1972D7C7F896}" type="presOf" srcId="{297F58AE-9901-41B3-AD39-1500A4D5121F}" destId="{6F94899F-84E5-4D07-9BD7-3F0D40006C86}" srcOrd="0" destOrd="2" presId="urn:microsoft.com/office/officeart/2005/8/layout/default"/>
    <dgm:cxn modelId="{B5297439-B44E-491E-AD00-19AD0B95BFFD}" type="presOf" srcId="{7101AEED-A62F-4249-A4B1-E6F238D9251E}" destId="{6F94899F-84E5-4D07-9BD7-3F0D40006C86}" srcOrd="0" destOrd="1" presId="urn:microsoft.com/office/officeart/2005/8/layout/default"/>
    <dgm:cxn modelId="{02C08761-8C82-443B-B4A6-4C0F0B0EA274}" type="presOf" srcId="{89757C0A-B9EB-4B33-BB44-1AA6BE5DC547}" destId="{6F94899F-84E5-4D07-9BD7-3F0D40006C86}" srcOrd="0" destOrd="7" presId="urn:microsoft.com/office/officeart/2005/8/layout/default"/>
    <dgm:cxn modelId="{21B75166-D6B6-4637-BE64-9632C2C5A0FC}" srcId="{FBE79115-CF70-45AC-9BAF-864C852ACF53}" destId="{DB364E4C-188C-45E3-AF60-835ECFA5962A}" srcOrd="0" destOrd="0" parTransId="{D1560E9C-54B5-41B9-A274-5B27B7108FA8}" sibTransId="{8F0D5C60-D824-4DD5-AC9B-14F14D67B71E}"/>
    <dgm:cxn modelId="{19FE3847-D527-4963-A57B-23BE72960E88}" type="presOf" srcId="{570B6111-D528-4CE4-A1D3-4DE2ECCEB89B}" destId="{6F94899F-84E5-4D07-9BD7-3F0D40006C86}" srcOrd="0" destOrd="6" presId="urn:microsoft.com/office/officeart/2005/8/layout/default"/>
    <dgm:cxn modelId="{C0AA6855-1E5C-4D06-848F-88D177FA46A4}" srcId="{DB364E4C-188C-45E3-AF60-835ECFA5962A}" destId="{EA4AF917-ED01-429C-8956-8BFEEE619559}" srcOrd="4" destOrd="0" parTransId="{5D27DE27-CA32-4255-A85A-92E6B09255BE}" sibTransId="{A31FC29C-E888-4906-9710-7172D1E9B654}"/>
    <dgm:cxn modelId="{E5AF178A-557F-4E8B-BFE2-7462B644606D}" type="presOf" srcId="{FBE79115-CF70-45AC-9BAF-864C852ACF53}" destId="{5C3D06EB-CFCA-4166-AB16-C13BB30F57A7}" srcOrd="0" destOrd="0" presId="urn:microsoft.com/office/officeart/2005/8/layout/default"/>
    <dgm:cxn modelId="{134DB892-9E08-46CF-BF88-E795DC169559}" srcId="{DB364E4C-188C-45E3-AF60-835ECFA5962A}" destId="{297F58AE-9901-41B3-AD39-1500A4D5121F}" srcOrd="1" destOrd="0" parTransId="{1CC52947-F15B-4CDE-A6C1-D8C757F9E2D5}" sibTransId="{CEE8ADAA-9E2C-4ADE-8C89-7B34B6A06AC7}"/>
    <dgm:cxn modelId="{8929F09E-6D53-4942-B7FD-61F321D2D762}" type="presOf" srcId="{3511EF72-8193-42DA-BA7F-379C01C2D292}" destId="{6F94899F-84E5-4D07-9BD7-3F0D40006C86}" srcOrd="0" destOrd="4" presId="urn:microsoft.com/office/officeart/2005/8/layout/default"/>
    <dgm:cxn modelId="{CDA69CA9-C5F9-4985-8EF8-EC95E9B626D8}" srcId="{DB364E4C-188C-45E3-AF60-835ECFA5962A}" destId="{570B6111-D528-4CE4-A1D3-4DE2ECCEB89B}" srcOrd="5" destOrd="0" parTransId="{CB05C94F-1B41-4666-AD38-BD31E2F2DEA7}" sibTransId="{B5D92E2E-BB77-4D34-BA16-682A8B9D1642}"/>
    <dgm:cxn modelId="{EF8538B0-2016-4E96-B032-FBFB6013DDF7}" srcId="{FBE79115-CF70-45AC-9BAF-864C852ACF53}" destId="{24E7A4A6-A4A4-498F-AF45-8703955DB88C}" srcOrd="1" destOrd="0" parTransId="{596663B7-7F6E-4CAD-B33C-E0946106E8F5}" sibTransId="{AD7E9ADC-B79A-4626-B6EA-BFF69F5EDAAF}"/>
    <dgm:cxn modelId="{E56505BF-0685-49B8-93BE-C826F67E7C1B}" srcId="{DB364E4C-188C-45E3-AF60-835ECFA5962A}" destId="{89757C0A-B9EB-4B33-BB44-1AA6BE5DC547}" srcOrd="6" destOrd="0" parTransId="{64A888D6-0BD1-4F84-AB90-6027DBBF9B7F}" sibTransId="{BE433001-383A-4899-A2A7-1B1544A7797E}"/>
    <dgm:cxn modelId="{8B468BC2-9ADD-42D2-A9CF-6CEFF758B2E8}" type="presOf" srcId="{EA4AF917-ED01-429C-8956-8BFEEE619559}" destId="{6F94899F-84E5-4D07-9BD7-3F0D40006C86}" srcOrd="0" destOrd="5" presId="urn:microsoft.com/office/officeart/2005/8/layout/default"/>
    <dgm:cxn modelId="{D28CEEDE-D4EC-4DD3-A5DB-9FBC0BBA19BF}" type="presOf" srcId="{DB364E4C-188C-45E3-AF60-835ECFA5962A}" destId="{6F94899F-84E5-4D07-9BD7-3F0D40006C86}" srcOrd="0" destOrd="0" presId="urn:microsoft.com/office/officeart/2005/8/layout/default"/>
    <dgm:cxn modelId="{C635F5F3-D568-4FCD-B478-56622E5E6D60}" srcId="{DB364E4C-188C-45E3-AF60-835ECFA5962A}" destId="{7101AEED-A62F-4249-A4B1-E6F238D9251E}" srcOrd="0" destOrd="0" parTransId="{BAE71E8E-B3EC-4AB4-9D25-1DD2AEB3064F}" sibTransId="{F0B31D6A-115C-407C-8728-BB06A97D59A3}"/>
    <dgm:cxn modelId="{D1795BF7-B7AF-4AD9-BD90-FD6CB998A3F3}" type="presOf" srcId="{24E7A4A6-A4A4-498F-AF45-8703955DB88C}" destId="{EC6F12E7-DF4A-4A6A-9907-11E5737627F1}" srcOrd="0" destOrd="0" presId="urn:microsoft.com/office/officeart/2005/8/layout/default"/>
    <dgm:cxn modelId="{14646714-5361-44FD-88BF-5A1584AE56EF}" type="presParOf" srcId="{5C3D06EB-CFCA-4166-AB16-C13BB30F57A7}" destId="{6F94899F-84E5-4D07-9BD7-3F0D40006C86}" srcOrd="0" destOrd="0" presId="urn:microsoft.com/office/officeart/2005/8/layout/default"/>
    <dgm:cxn modelId="{FDF40D74-8E66-43EB-AA19-2339C062D8B0}" type="presParOf" srcId="{5C3D06EB-CFCA-4166-AB16-C13BB30F57A7}" destId="{FD7886BA-29D0-4CA2-8E67-9F62229E1553}" srcOrd="1" destOrd="0" presId="urn:microsoft.com/office/officeart/2005/8/layout/default"/>
    <dgm:cxn modelId="{FB085616-0690-4EBA-9771-4133B0507691}" type="presParOf" srcId="{5C3D06EB-CFCA-4166-AB16-C13BB30F57A7}" destId="{EC6F12E7-DF4A-4A6A-9907-11E5737627F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E44807-32CB-4051-9E4F-92F4959D9E3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BAA5F117-7679-4CE1-9461-52172E1DA57E}">
      <dgm:prSet/>
      <dgm:spPr/>
      <dgm:t>
        <a:bodyPr/>
        <a:lstStyle/>
        <a:p>
          <a:r>
            <a:rPr lang="en-US"/>
            <a:t>Register/Login for admin and faculty</a:t>
          </a:r>
        </a:p>
      </dgm:t>
    </dgm:pt>
    <dgm:pt modelId="{F5D2C1FB-D3F1-49B9-9BAC-D85CECFA745F}" type="parTrans" cxnId="{DDBC1517-A86A-46F8-9C16-A865D313D445}">
      <dgm:prSet/>
      <dgm:spPr/>
      <dgm:t>
        <a:bodyPr/>
        <a:lstStyle/>
        <a:p>
          <a:endParaRPr lang="en-US"/>
        </a:p>
      </dgm:t>
    </dgm:pt>
    <dgm:pt modelId="{08B39627-B104-452A-B97F-4D094A441F0F}" type="sibTrans" cxnId="{DDBC1517-A86A-46F8-9C16-A865D313D445}">
      <dgm:prSet/>
      <dgm:spPr/>
      <dgm:t>
        <a:bodyPr/>
        <a:lstStyle/>
        <a:p>
          <a:endParaRPr lang="en-US"/>
        </a:p>
      </dgm:t>
    </dgm:pt>
    <dgm:pt modelId="{E3BFE697-B94B-47DE-B68D-483C19C5EA9E}">
      <dgm:prSet/>
      <dgm:spPr/>
      <dgm:t>
        <a:bodyPr/>
        <a:lstStyle/>
        <a:p>
          <a:r>
            <a:rPr lang="en-US" dirty="0"/>
            <a:t>Add Student’s image with details to the database</a:t>
          </a:r>
        </a:p>
      </dgm:t>
    </dgm:pt>
    <dgm:pt modelId="{687389AA-C0D5-499C-A919-9D3060516DF1}" type="parTrans" cxnId="{484AD395-2CE3-4B0C-8A8F-C57BADEAA578}">
      <dgm:prSet/>
      <dgm:spPr/>
      <dgm:t>
        <a:bodyPr/>
        <a:lstStyle/>
        <a:p>
          <a:endParaRPr lang="en-US"/>
        </a:p>
      </dgm:t>
    </dgm:pt>
    <dgm:pt modelId="{46AEDDAF-43FD-4065-8579-FCCB85A4A435}" type="sibTrans" cxnId="{484AD395-2CE3-4B0C-8A8F-C57BADEAA578}">
      <dgm:prSet/>
      <dgm:spPr/>
      <dgm:t>
        <a:bodyPr/>
        <a:lstStyle/>
        <a:p>
          <a:endParaRPr lang="en-US"/>
        </a:p>
      </dgm:t>
    </dgm:pt>
    <dgm:pt modelId="{81846721-8E3E-4D84-9904-1A1F42024C5C}">
      <dgm:prSet/>
      <dgm:spPr/>
      <dgm:t>
        <a:bodyPr/>
        <a:lstStyle/>
        <a:p>
          <a:r>
            <a:rPr lang="en-US" dirty="0"/>
            <a:t>View Registered Students on GUI Console</a:t>
          </a:r>
        </a:p>
      </dgm:t>
    </dgm:pt>
    <dgm:pt modelId="{4B046307-C49C-4130-9BFB-9BE9F20A8FD5}" type="parTrans" cxnId="{89E6C6FE-415A-4B02-9DDB-916EC6F6619F}">
      <dgm:prSet/>
      <dgm:spPr/>
      <dgm:t>
        <a:bodyPr/>
        <a:lstStyle/>
        <a:p>
          <a:endParaRPr lang="en-US"/>
        </a:p>
      </dgm:t>
    </dgm:pt>
    <dgm:pt modelId="{D49D508A-5D3C-4B11-83E4-0E5632916C34}" type="sibTrans" cxnId="{89E6C6FE-415A-4B02-9DDB-916EC6F6619F}">
      <dgm:prSet/>
      <dgm:spPr/>
      <dgm:t>
        <a:bodyPr/>
        <a:lstStyle/>
        <a:p>
          <a:endParaRPr lang="en-US"/>
        </a:p>
      </dgm:t>
    </dgm:pt>
    <dgm:pt modelId="{C8F4AD03-7215-4EA0-926C-1C851D15C2F5}">
      <dgm:prSet/>
      <dgm:spPr/>
      <dgm:t>
        <a:bodyPr/>
        <a:lstStyle/>
        <a:p>
          <a:r>
            <a:rPr lang="en-US" dirty="0"/>
            <a:t>Capture student’s image </a:t>
          </a:r>
        </a:p>
      </dgm:t>
    </dgm:pt>
    <dgm:pt modelId="{83A3DEDA-EFBB-45EA-8201-84514F26855D}" type="parTrans" cxnId="{A7BAF070-6AD3-460F-B2B8-460DCFE21014}">
      <dgm:prSet/>
      <dgm:spPr/>
      <dgm:t>
        <a:bodyPr/>
        <a:lstStyle/>
        <a:p>
          <a:endParaRPr lang="en-US"/>
        </a:p>
      </dgm:t>
    </dgm:pt>
    <dgm:pt modelId="{D9974914-8517-4974-9C0D-E24FA946131A}" type="sibTrans" cxnId="{A7BAF070-6AD3-460F-B2B8-460DCFE21014}">
      <dgm:prSet/>
      <dgm:spPr/>
      <dgm:t>
        <a:bodyPr/>
        <a:lstStyle/>
        <a:p>
          <a:endParaRPr lang="en-US"/>
        </a:p>
      </dgm:t>
    </dgm:pt>
    <dgm:pt modelId="{97E37CC5-C03C-4875-907F-91913DDB1057}">
      <dgm:prSet/>
      <dgm:spPr/>
      <dgm:t>
        <a:bodyPr/>
        <a:lstStyle/>
        <a:p>
          <a:r>
            <a:rPr lang="en-US" dirty="0"/>
            <a:t>Upload student’s image (.</a:t>
          </a:r>
          <a:r>
            <a:rPr lang="en-US" dirty="0" err="1"/>
            <a:t>png</a:t>
          </a:r>
          <a:r>
            <a:rPr lang="en-US" dirty="0"/>
            <a:t>/.jpeg files)</a:t>
          </a:r>
        </a:p>
      </dgm:t>
    </dgm:pt>
    <dgm:pt modelId="{A72331AE-C731-41A3-93C3-507C9C9145E1}" type="parTrans" cxnId="{D9B78640-7856-4EBC-97D5-8E2B98B108F1}">
      <dgm:prSet/>
      <dgm:spPr/>
      <dgm:t>
        <a:bodyPr/>
        <a:lstStyle/>
        <a:p>
          <a:endParaRPr lang="en-US"/>
        </a:p>
      </dgm:t>
    </dgm:pt>
    <dgm:pt modelId="{CEB31054-EBE5-44AC-985F-5237E7A98786}" type="sibTrans" cxnId="{D9B78640-7856-4EBC-97D5-8E2B98B108F1}">
      <dgm:prSet/>
      <dgm:spPr/>
      <dgm:t>
        <a:bodyPr/>
        <a:lstStyle/>
        <a:p>
          <a:endParaRPr lang="en-US"/>
        </a:p>
      </dgm:t>
    </dgm:pt>
    <dgm:pt modelId="{7488477D-45E2-4EC6-A1F7-C04293E52525}">
      <dgm:prSet/>
      <dgm:spPr/>
      <dgm:t>
        <a:bodyPr/>
        <a:lstStyle/>
        <a:p>
          <a:r>
            <a:rPr lang="en-US" dirty="0"/>
            <a:t>Detect and recognize student’s image from database</a:t>
          </a:r>
        </a:p>
      </dgm:t>
    </dgm:pt>
    <dgm:pt modelId="{D5E6716F-8E3D-41FF-AA19-AC4474A95A43}" type="parTrans" cxnId="{DF1E8DAE-BE19-4C9B-89C0-F64690D6967D}">
      <dgm:prSet/>
      <dgm:spPr/>
      <dgm:t>
        <a:bodyPr/>
        <a:lstStyle/>
        <a:p>
          <a:endParaRPr lang="en-US"/>
        </a:p>
      </dgm:t>
    </dgm:pt>
    <dgm:pt modelId="{797C25B8-29EE-4AE9-8C68-A1558ACAACF8}" type="sibTrans" cxnId="{DF1E8DAE-BE19-4C9B-89C0-F64690D6967D}">
      <dgm:prSet/>
      <dgm:spPr/>
      <dgm:t>
        <a:bodyPr/>
        <a:lstStyle/>
        <a:p>
          <a:endParaRPr lang="en-US"/>
        </a:p>
      </dgm:t>
    </dgm:pt>
    <dgm:pt modelId="{74389364-0970-4CC4-825D-06368B86A438}">
      <dgm:prSet/>
      <dgm:spPr/>
      <dgm:t>
        <a:bodyPr/>
        <a:lstStyle/>
        <a:p>
          <a:r>
            <a:rPr lang="en-US" dirty="0"/>
            <a:t>Generate attendance based on captured/uploaded image</a:t>
          </a:r>
        </a:p>
      </dgm:t>
    </dgm:pt>
    <dgm:pt modelId="{6585602E-BF45-4768-B753-F34BD6BB814A}" type="parTrans" cxnId="{3739FB04-100B-4703-91F2-1B003F018597}">
      <dgm:prSet/>
      <dgm:spPr/>
      <dgm:t>
        <a:bodyPr/>
        <a:lstStyle/>
        <a:p>
          <a:endParaRPr lang="en-US"/>
        </a:p>
      </dgm:t>
    </dgm:pt>
    <dgm:pt modelId="{C8E8C572-F176-420E-865B-66A71E00A6BE}" type="sibTrans" cxnId="{3739FB04-100B-4703-91F2-1B003F018597}">
      <dgm:prSet/>
      <dgm:spPr/>
      <dgm:t>
        <a:bodyPr/>
        <a:lstStyle/>
        <a:p>
          <a:endParaRPr lang="en-US"/>
        </a:p>
      </dgm:t>
    </dgm:pt>
    <dgm:pt modelId="{A1A796E7-42F7-48D4-8BAD-2E4FA460D9ED}">
      <dgm:prSet/>
      <dgm:spPr/>
      <dgm:t>
        <a:bodyPr/>
        <a:lstStyle/>
        <a:p>
          <a:r>
            <a:rPr lang="en-US" dirty="0"/>
            <a:t>View attendance status of the students on GUI console immediately after attendance is submitted</a:t>
          </a:r>
        </a:p>
      </dgm:t>
    </dgm:pt>
    <dgm:pt modelId="{8992567B-57B9-4528-89F0-761266FB3543}" type="parTrans" cxnId="{FD42C063-181E-4E56-8AC7-4D545BB1E14B}">
      <dgm:prSet/>
      <dgm:spPr/>
      <dgm:t>
        <a:bodyPr/>
        <a:lstStyle/>
        <a:p>
          <a:endParaRPr lang="en-US"/>
        </a:p>
      </dgm:t>
    </dgm:pt>
    <dgm:pt modelId="{80333821-A256-4424-AB44-233F3F534A4F}" type="sibTrans" cxnId="{FD42C063-181E-4E56-8AC7-4D545BB1E14B}">
      <dgm:prSet/>
      <dgm:spPr/>
      <dgm:t>
        <a:bodyPr/>
        <a:lstStyle/>
        <a:p>
          <a:endParaRPr lang="en-US"/>
        </a:p>
      </dgm:t>
    </dgm:pt>
    <dgm:pt modelId="{4F4D0392-C15C-40B4-A1BE-9D19999C68E2}">
      <dgm:prSet/>
      <dgm:spPr/>
      <dgm:t>
        <a:bodyPr/>
        <a:lstStyle/>
        <a:p>
          <a:r>
            <a:rPr lang="en-US" dirty="0"/>
            <a:t>Download attendance results in excel sheet </a:t>
          </a:r>
        </a:p>
      </dgm:t>
    </dgm:pt>
    <dgm:pt modelId="{628AA623-902F-4A65-B392-B1CEF299FDCC}" type="parTrans" cxnId="{C6427AC3-9D87-457C-88D3-BA35F25D0798}">
      <dgm:prSet/>
      <dgm:spPr/>
      <dgm:t>
        <a:bodyPr/>
        <a:lstStyle/>
        <a:p>
          <a:endParaRPr lang="en-US"/>
        </a:p>
      </dgm:t>
    </dgm:pt>
    <dgm:pt modelId="{6F9F514A-CEBC-48B0-B983-D30DDB37E7B7}" type="sibTrans" cxnId="{C6427AC3-9D87-457C-88D3-BA35F25D0798}">
      <dgm:prSet/>
      <dgm:spPr/>
      <dgm:t>
        <a:bodyPr/>
        <a:lstStyle/>
        <a:p>
          <a:endParaRPr lang="en-US"/>
        </a:p>
      </dgm:t>
    </dgm:pt>
    <dgm:pt modelId="{26589287-F505-476C-9DF7-C1160575D21D}">
      <dgm:prSet/>
      <dgm:spPr/>
      <dgm:t>
        <a:bodyPr/>
        <a:lstStyle/>
        <a:p>
          <a:r>
            <a:rPr lang="en-US"/>
            <a:t>Send Automatic Email to the registered faculty with absent students list</a:t>
          </a:r>
        </a:p>
      </dgm:t>
    </dgm:pt>
    <dgm:pt modelId="{028671D3-D5F1-4109-BB4C-39281B4C5448}" type="parTrans" cxnId="{2773B852-91DB-40CC-922B-D794AC05752B}">
      <dgm:prSet/>
      <dgm:spPr/>
      <dgm:t>
        <a:bodyPr/>
        <a:lstStyle/>
        <a:p>
          <a:endParaRPr lang="en-US"/>
        </a:p>
      </dgm:t>
    </dgm:pt>
    <dgm:pt modelId="{8949AF5D-41F0-458D-AB31-BF6BFFC8433B}" type="sibTrans" cxnId="{2773B852-91DB-40CC-922B-D794AC05752B}">
      <dgm:prSet/>
      <dgm:spPr/>
      <dgm:t>
        <a:bodyPr/>
        <a:lstStyle/>
        <a:p>
          <a:endParaRPr lang="en-US"/>
        </a:p>
      </dgm:t>
    </dgm:pt>
    <dgm:pt modelId="{118A88E0-BF32-4371-AB16-C8711E30E9B7}" type="pres">
      <dgm:prSet presAssocID="{5FE44807-32CB-4051-9E4F-92F4959D9E3A}" presName="diagram" presStyleCnt="0">
        <dgm:presLayoutVars>
          <dgm:dir/>
          <dgm:resizeHandles val="exact"/>
        </dgm:presLayoutVars>
      </dgm:prSet>
      <dgm:spPr/>
    </dgm:pt>
    <dgm:pt modelId="{B02D57BB-AD2F-4B44-9D3D-B4F37F033520}" type="pres">
      <dgm:prSet presAssocID="{BAA5F117-7679-4CE1-9461-52172E1DA57E}" presName="node" presStyleLbl="node1" presStyleIdx="0" presStyleCnt="10">
        <dgm:presLayoutVars>
          <dgm:bulletEnabled val="1"/>
        </dgm:presLayoutVars>
      </dgm:prSet>
      <dgm:spPr/>
    </dgm:pt>
    <dgm:pt modelId="{17D76B22-8609-455D-901D-662B11FA3D60}" type="pres">
      <dgm:prSet presAssocID="{08B39627-B104-452A-B97F-4D094A441F0F}" presName="sibTrans" presStyleCnt="0"/>
      <dgm:spPr/>
    </dgm:pt>
    <dgm:pt modelId="{6A7508CA-416A-4305-9270-CA296E9125E4}" type="pres">
      <dgm:prSet presAssocID="{E3BFE697-B94B-47DE-B68D-483C19C5EA9E}" presName="node" presStyleLbl="node1" presStyleIdx="1" presStyleCnt="10">
        <dgm:presLayoutVars>
          <dgm:bulletEnabled val="1"/>
        </dgm:presLayoutVars>
      </dgm:prSet>
      <dgm:spPr/>
    </dgm:pt>
    <dgm:pt modelId="{14E1F672-33B4-4321-9654-63CDCDBE74D9}" type="pres">
      <dgm:prSet presAssocID="{46AEDDAF-43FD-4065-8579-FCCB85A4A435}" presName="sibTrans" presStyleCnt="0"/>
      <dgm:spPr/>
    </dgm:pt>
    <dgm:pt modelId="{5EBF93EE-1CA2-486D-B8EE-622ACC99EF9C}" type="pres">
      <dgm:prSet presAssocID="{81846721-8E3E-4D84-9904-1A1F42024C5C}" presName="node" presStyleLbl="node1" presStyleIdx="2" presStyleCnt="10">
        <dgm:presLayoutVars>
          <dgm:bulletEnabled val="1"/>
        </dgm:presLayoutVars>
      </dgm:prSet>
      <dgm:spPr/>
    </dgm:pt>
    <dgm:pt modelId="{C3277C96-BFD9-478D-8889-A62EFD4C35C8}" type="pres">
      <dgm:prSet presAssocID="{D49D508A-5D3C-4B11-83E4-0E5632916C34}" presName="sibTrans" presStyleCnt="0"/>
      <dgm:spPr/>
    </dgm:pt>
    <dgm:pt modelId="{69F2F6B7-3CFF-4B65-888D-F58EB02AADCF}" type="pres">
      <dgm:prSet presAssocID="{C8F4AD03-7215-4EA0-926C-1C851D15C2F5}" presName="node" presStyleLbl="node1" presStyleIdx="3" presStyleCnt="10">
        <dgm:presLayoutVars>
          <dgm:bulletEnabled val="1"/>
        </dgm:presLayoutVars>
      </dgm:prSet>
      <dgm:spPr/>
    </dgm:pt>
    <dgm:pt modelId="{F7FFE3BA-2318-42D4-BDD3-3B8E484A424E}" type="pres">
      <dgm:prSet presAssocID="{D9974914-8517-4974-9C0D-E24FA946131A}" presName="sibTrans" presStyleCnt="0"/>
      <dgm:spPr/>
    </dgm:pt>
    <dgm:pt modelId="{A83A7D76-0144-4562-B986-9F38BA5DEA38}" type="pres">
      <dgm:prSet presAssocID="{97E37CC5-C03C-4875-907F-91913DDB1057}" presName="node" presStyleLbl="node1" presStyleIdx="4" presStyleCnt="10">
        <dgm:presLayoutVars>
          <dgm:bulletEnabled val="1"/>
        </dgm:presLayoutVars>
      </dgm:prSet>
      <dgm:spPr/>
    </dgm:pt>
    <dgm:pt modelId="{EDA00317-F09F-4486-8955-FED44F4D0D4F}" type="pres">
      <dgm:prSet presAssocID="{CEB31054-EBE5-44AC-985F-5237E7A98786}" presName="sibTrans" presStyleCnt="0"/>
      <dgm:spPr/>
    </dgm:pt>
    <dgm:pt modelId="{9354A322-674C-420E-B099-EC0A3A83B29D}" type="pres">
      <dgm:prSet presAssocID="{7488477D-45E2-4EC6-A1F7-C04293E52525}" presName="node" presStyleLbl="node1" presStyleIdx="5" presStyleCnt="10">
        <dgm:presLayoutVars>
          <dgm:bulletEnabled val="1"/>
        </dgm:presLayoutVars>
      </dgm:prSet>
      <dgm:spPr/>
    </dgm:pt>
    <dgm:pt modelId="{FB6B9EC1-AA74-45D6-85F1-3AB16B8BFD06}" type="pres">
      <dgm:prSet presAssocID="{797C25B8-29EE-4AE9-8C68-A1558ACAACF8}" presName="sibTrans" presStyleCnt="0"/>
      <dgm:spPr/>
    </dgm:pt>
    <dgm:pt modelId="{5D8E5352-6392-4E7D-9EA0-C19BA40CBC59}" type="pres">
      <dgm:prSet presAssocID="{74389364-0970-4CC4-825D-06368B86A438}" presName="node" presStyleLbl="node1" presStyleIdx="6" presStyleCnt="10">
        <dgm:presLayoutVars>
          <dgm:bulletEnabled val="1"/>
        </dgm:presLayoutVars>
      </dgm:prSet>
      <dgm:spPr/>
    </dgm:pt>
    <dgm:pt modelId="{6DFEEE75-353C-499E-942D-A8161022E56D}" type="pres">
      <dgm:prSet presAssocID="{C8E8C572-F176-420E-865B-66A71E00A6BE}" presName="sibTrans" presStyleCnt="0"/>
      <dgm:spPr/>
    </dgm:pt>
    <dgm:pt modelId="{DC7F5723-C193-48E2-BE62-66CBE0FAADCE}" type="pres">
      <dgm:prSet presAssocID="{A1A796E7-42F7-48D4-8BAD-2E4FA460D9ED}" presName="node" presStyleLbl="node1" presStyleIdx="7" presStyleCnt="10">
        <dgm:presLayoutVars>
          <dgm:bulletEnabled val="1"/>
        </dgm:presLayoutVars>
      </dgm:prSet>
      <dgm:spPr/>
    </dgm:pt>
    <dgm:pt modelId="{1C34299C-5756-4464-B86A-6A41A18559EE}" type="pres">
      <dgm:prSet presAssocID="{80333821-A256-4424-AB44-233F3F534A4F}" presName="sibTrans" presStyleCnt="0"/>
      <dgm:spPr/>
    </dgm:pt>
    <dgm:pt modelId="{8925955D-914D-4251-BF4B-163166A5D307}" type="pres">
      <dgm:prSet presAssocID="{4F4D0392-C15C-40B4-A1BE-9D19999C68E2}" presName="node" presStyleLbl="node1" presStyleIdx="8" presStyleCnt="10">
        <dgm:presLayoutVars>
          <dgm:bulletEnabled val="1"/>
        </dgm:presLayoutVars>
      </dgm:prSet>
      <dgm:spPr/>
    </dgm:pt>
    <dgm:pt modelId="{7D4E4259-0B7E-4795-B837-3873A2C35CC1}" type="pres">
      <dgm:prSet presAssocID="{6F9F514A-CEBC-48B0-B983-D30DDB37E7B7}" presName="sibTrans" presStyleCnt="0"/>
      <dgm:spPr/>
    </dgm:pt>
    <dgm:pt modelId="{3DB8E9C5-1FF1-4B19-AC7F-6B37CD4FF09E}" type="pres">
      <dgm:prSet presAssocID="{26589287-F505-476C-9DF7-C1160575D21D}" presName="node" presStyleLbl="node1" presStyleIdx="9" presStyleCnt="10">
        <dgm:presLayoutVars>
          <dgm:bulletEnabled val="1"/>
        </dgm:presLayoutVars>
      </dgm:prSet>
      <dgm:spPr/>
    </dgm:pt>
  </dgm:ptLst>
  <dgm:cxnLst>
    <dgm:cxn modelId="{3739FB04-100B-4703-91F2-1B003F018597}" srcId="{5FE44807-32CB-4051-9E4F-92F4959D9E3A}" destId="{74389364-0970-4CC4-825D-06368B86A438}" srcOrd="6" destOrd="0" parTransId="{6585602E-BF45-4768-B753-F34BD6BB814A}" sibTransId="{C8E8C572-F176-420E-865B-66A71E00A6BE}"/>
    <dgm:cxn modelId="{5C1C3C12-D408-4EC2-B0D4-143A75590F57}" type="presOf" srcId="{26589287-F505-476C-9DF7-C1160575D21D}" destId="{3DB8E9C5-1FF1-4B19-AC7F-6B37CD4FF09E}" srcOrd="0" destOrd="0" presId="urn:microsoft.com/office/officeart/2005/8/layout/default"/>
    <dgm:cxn modelId="{DDBC1517-A86A-46F8-9C16-A865D313D445}" srcId="{5FE44807-32CB-4051-9E4F-92F4959D9E3A}" destId="{BAA5F117-7679-4CE1-9461-52172E1DA57E}" srcOrd="0" destOrd="0" parTransId="{F5D2C1FB-D3F1-49B9-9BAC-D85CECFA745F}" sibTransId="{08B39627-B104-452A-B97F-4D094A441F0F}"/>
    <dgm:cxn modelId="{BFC9E93E-C751-4EAC-916E-01B463D34ACE}" type="presOf" srcId="{4F4D0392-C15C-40B4-A1BE-9D19999C68E2}" destId="{8925955D-914D-4251-BF4B-163166A5D307}" srcOrd="0" destOrd="0" presId="urn:microsoft.com/office/officeart/2005/8/layout/default"/>
    <dgm:cxn modelId="{D9B78640-7856-4EBC-97D5-8E2B98B108F1}" srcId="{5FE44807-32CB-4051-9E4F-92F4959D9E3A}" destId="{97E37CC5-C03C-4875-907F-91913DDB1057}" srcOrd="4" destOrd="0" parTransId="{A72331AE-C731-41A3-93C3-507C9C9145E1}" sibTransId="{CEB31054-EBE5-44AC-985F-5237E7A98786}"/>
    <dgm:cxn modelId="{FD42C063-181E-4E56-8AC7-4D545BB1E14B}" srcId="{5FE44807-32CB-4051-9E4F-92F4959D9E3A}" destId="{A1A796E7-42F7-48D4-8BAD-2E4FA460D9ED}" srcOrd="7" destOrd="0" parTransId="{8992567B-57B9-4528-89F0-761266FB3543}" sibTransId="{80333821-A256-4424-AB44-233F3F534A4F}"/>
    <dgm:cxn modelId="{8C05224D-2DC6-4E91-9D6A-A8590E8061BA}" type="presOf" srcId="{74389364-0970-4CC4-825D-06368B86A438}" destId="{5D8E5352-6392-4E7D-9EA0-C19BA40CBC59}" srcOrd="0" destOrd="0" presId="urn:microsoft.com/office/officeart/2005/8/layout/default"/>
    <dgm:cxn modelId="{A7BAF070-6AD3-460F-B2B8-460DCFE21014}" srcId="{5FE44807-32CB-4051-9E4F-92F4959D9E3A}" destId="{C8F4AD03-7215-4EA0-926C-1C851D15C2F5}" srcOrd="3" destOrd="0" parTransId="{83A3DEDA-EFBB-45EA-8201-84514F26855D}" sibTransId="{D9974914-8517-4974-9C0D-E24FA946131A}"/>
    <dgm:cxn modelId="{2773B852-91DB-40CC-922B-D794AC05752B}" srcId="{5FE44807-32CB-4051-9E4F-92F4959D9E3A}" destId="{26589287-F505-476C-9DF7-C1160575D21D}" srcOrd="9" destOrd="0" parTransId="{028671D3-D5F1-4109-BB4C-39281B4C5448}" sibTransId="{8949AF5D-41F0-458D-AB31-BF6BFFC8433B}"/>
    <dgm:cxn modelId="{FBB34F76-544B-4A8C-BFD0-6C1D386C9E51}" type="presOf" srcId="{7488477D-45E2-4EC6-A1F7-C04293E52525}" destId="{9354A322-674C-420E-B099-EC0A3A83B29D}" srcOrd="0" destOrd="0" presId="urn:microsoft.com/office/officeart/2005/8/layout/default"/>
    <dgm:cxn modelId="{F24A348F-E1FE-458B-8EEF-75E43104E8B3}" type="presOf" srcId="{C8F4AD03-7215-4EA0-926C-1C851D15C2F5}" destId="{69F2F6B7-3CFF-4B65-888D-F58EB02AADCF}" srcOrd="0" destOrd="0" presId="urn:microsoft.com/office/officeart/2005/8/layout/default"/>
    <dgm:cxn modelId="{484AD395-2CE3-4B0C-8A8F-C57BADEAA578}" srcId="{5FE44807-32CB-4051-9E4F-92F4959D9E3A}" destId="{E3BFE697-B94B-47DE-B68D-483C19C5EA9E}" srcOrd="1" destOrd="0" parTransId="{687389AA-C0D5-499C-A919-9D3060516DF1}" sibTransId="{46AEDDAF-43FD-4065-8579-FCCB85A4A435}"/>
    <dgm:cxn modelId="{78EC2EA2-35CD-46C1-BBBA-48E6A3022E41}" type="presOf" srcId="{BAA5F117-7679-4CE1-9461-52172E1DA57E}" destId="{B02D57BB-AD2F-4B44-9D3D-B4F37F033520}" srcOrd="0" destOrd="0" presId="urn:microsoft.com/office/officeart/2005/8/layout/default"/>
    <dgm:cxn modelId="{698A08A4-A83A-492B-BA6C-B0EBB3E804CB}" type="presOf" srcId="{81846721-8E3E-4D84-9904-1A1F42024C5C}" destId="{5EBF93EE-1CA2-486D-B8EE-622ACC99EF9C}" srcOrd="0" destOrd="0" presId="urn:microsoft.com/office/officeart/2005/8/layout/default"/>
    <dgm:cxn modelId="{DF1E8DAE-BE19-4C9B-89C0-F64690D6967D}" srcId="{5FE44807-32CB-4051-9E4F-92F4959D9E3A}" destId="{7488477D-45E2-4EC6-A1F7-C04293E52525}" srcOrd="5" destOrd="0" parTransId="{D5E6716F-8E3D-41FF-AA19-AC4474A95A43}" sibTransId="{797C25B8-29EE-4AE9-8C68-A1558ACAACF8}"/>
    <dgm:cxn modelId="{C6427AC3-9D87-457C-88D3-BA35F25D0798}" srcId="{5FE44807-32CB-4051-9E4F-92F4959D9E3A}" destId="{4F4D0392-C15C-40B4-A1BE-9D19999C68E2}" srcOrd="8" destOrd="0" parTransId="{628AA623-902F-4A65-B392-B1CEF299FDCC}" sibTransId="{6F9F514A-CEBC-48B0-B983-D30DDB37E7B7}"/>
    <dgm:cxn modelId="{B74F93D2-E23D-4090-8BBE-D4276D805758}" type="presOf" srcId="{E3BFE697-B94B-47DE-B68D-483C19C5EA9E}" destId="{6A7508CA-416A-4305-9270-CA296E9125E4}" srcOrd="0" destOrd="0" presId="urn:microsoft.com/office/officeart/2005/8/layout/default"/>
    <dgm:cxn modelId="{5B477CD4-5F9F-481D-8B5A-8607A5644D87}" type="presOf" srcId="{97E37CC5-C03C-4875-907F-91913DDB1057}" destId="{A83A7D76-0144-4562-B986-9F38BA5DEA38}" srcOrd="0" destOrd="0" presId="urn:microsoft.com/office/officeart/2005/8/layout/default"/>
    <dgm:cxn modelId="{3A30FBE1-49B5-4684-968D-A69B87413D97}" type="presOf" srcId="{A1A796E7-42F7-48D4-8BAD-2E4FA460D9ED}" destId="{DC7F5723-C193-48E2-BE62-66CBE0FAADCE}" srcOrd="0" destOrd="0" presId="urn:microsoft.com/office/officeart/2005/8/layout/default"/>
    <dgm:cxn modelId="{7094F2F0-CE69-491A-9E88-9D04D244152B}" type="presOf" srcId="{5FE44807-32CB-4051-9E4F-92F4959D9E3A}" destId="{118A88E0-BF32-4371-AB16-C8711E30E9B7}" srcOrd="0" destOrd="0" presId="urn:microsoft.com/office/officeart/2005/8/layout/default"/>
    <dgm:cxn modelId="{89E6C6FE-415A-4B02-9DDB-916EC6F6619F}" srcId="{5FE44807-32CB-4051-9E4F-92F4959D9E3A}" destId="{81846721-8E3E-4D84-9904-1A1F42024C5C}" srcOrd="2" destOrd="0" parTransId="{4B046307-C49C-4130-9BFB-9BE9F20A8FD5}" sibTransId="{D49D508A-5D3C-4B11-83E4-0E5632916C34}"/>
    <dgm:cxn modelId="{1CFA4B06-093B-4809-B143-0EECA7E02BDE}" type="presParOf" srcId="{118A88E0-BF32-4371-AB16-C8711E30E9B7}" destId="{B02D57BB-AD2F-4B44-9D3D-B4F37F033520}" srcOrd="0" destOrd="0" presId="urn:microsoft.com/office/officeart/2005/8/layout/default"/>
    <dgm:cxn modelId="{AC97056A-9356-4C10-A91F-E778439E1B7A}" type="presParOf" srcId="{118A88E0-BF32-4371-AB16-C8711E30E9B7}" destId="{17D76B22-8609-455D-901D-662B11FA3D60}" srcOrd="1" destOrd="0" presId="urn:microsoft.com/office/officeart/2005/8/layout/default"/>
    <dgm:cxn modelId="{5F216FFD-9336-41C2-90ED-6F86AAC15274}" type="presParOf" srcId="{118A88E0-BF32-4371-AB16-C8711E30E9B7}" destId="{6A7508CA-416A-4305-9270-CA296E9125E4}" srcOrd="2" destOrd="0" presId="urn:microsoft.com/office/officeart/2005/8/layout/default"/>
    <dgm:cxn modelId="{4E69FFDA-BE73-4E42-AD28-FAE8B5BE2196}" type="presParOf" srcId="{118A88E0-BF32-4371-AB16-C8711E30E9B7}" destId="{14E1F672-33B4-4321-9654-63CDCDBE74D9}" srcOrd="3" destOrd="0" presId="urn:microsoft.com/office/officeart/2005/8/layout/default"/>
    <dgm:cxn modelId="{C97112E9-4697-41A6-8B7A-33D14A21257C}" type="presParOf" srcId="{118A88E0-BF32-4371-AB16-C8711E30E9B7}" destId="{5EBF93EE-1CA2-486D-B8EE-622ACC99EF9C}" srcOrd="4" destOrd="0" presId="urn:microsoft.com/office/officeart/2005/8/layout/default"/>
    <dgm:cxn modelId="{BF0CFC6A-7879-47F9-9A25-0EF12A5E2611}" type="presParOf" srcId="{118A88E0-BF32-4371-AB16-C8711E30E9B7}" destId="{C3277C96-BFD9-478D-8889-A62EFD4C35C8}" srcOrd="5" destOrd="0" presId="urn:microsoft.com/office/officeart/2005/8/layout/default"/>
    <dgm:cxn modelId="{F3B039E4-5FC0-49BF-B1B3-4CD9E6320A29}" type="presParOf" srcId="{118A88E0-BF32-4371-AB16-C8711E30E9B7}" destId="{69F2F6B7-3CFF-4B65-888D-F58EB02AADCF}" srcOrd="6" destOrd="0" presId="urn:microsoft.com/office/officeart/2005/8/layout/default"/>
    <dgm:cxn modelId="{35D1B1C8-46D2-47BB-B912-A86A50AAFF32}" type="presParOf" srcId="{118A88E0-BF32-4371-AB16-C8711E30E9B7}" destId="{F7FFE3BA-2318-42D4-BDD3-3B8E484A424E}" srcOrd="7" destOrd="0" presId="urn:microsoft.com/office/officeart/2005/8/layout/default"/>
    <dgm:cxn modelId="{A24AD2AF-8C63-479C-B462-091E65383990}" type="presParOf" srcId="{118A88E0-BF32-4371-AB16-C8711E30E9B7}" destId="{A83A7D76-0144-4562-B986-9F38BA5DEA38}" srcOrd="8" destOrd="0" presId="urn:microsoft.com/office/officeart/2005/8/layout/default"/>
    <dgm:cxn modelId="{67ADDA4F-1936-4BB4-BC5D-55EACFC1C019}" type="presParOf" srcId="{118A88E0-BF32-4371-AB16-C8711E30E9B7}" destId="{EDA00317-F09F-4486-8955-FED44F4D0D4F}" srcOrd="9" destOrd="0" presId="urn:microsoft.com/office/officeart/2005/8/layout/default"/>
    <dgm:cxn modelId="{B8F58D52-BB8E-4AF4-B912-0287455CAE84}" type="presParOf" srcId="{118A88E0-BF32-4371-AB16-C8711E30E9B7}" destId="{9354A322-674C-420E-B099-EC0A3A83B29D}" srcOrd="10" destOrd="0" presId="urn:microsoft.com/office/officeart/2005/8/layout/default"/>
    <dgm:cxn modelId="{88F5E02B-0D9E-458D-8B47-8CC426E5612F}" type="presParOf" srcId="{118A88E0-BF32-4371-AB16-C8711E30E9B7}" destId="{FB6B9EC1-AA74-45D6-85F1-3AB16B8BFD06}" srcOrd="11" destOrd="0" presId="urn:microsoft.com/office/officeart/2005/8/layout/default"/>
    <dgm:cxn modelId="{E97E905E-9808-47B4-8280-9D97F6E9C08E}" type="presParOf" srcId="{118A88E0-BF32-4371-AB16-C8711E30E9B7}" destId="{5D8E5352-6392-4E7D-9EA0-C19BA40CBC59}" srcOrd="12" destOrd="0" presId="urn:microsoft.com/office/officeart/2005/8/layout/default"/>
    <dgm:cxn modelId="{A8670FBE-A563-49D3-B8E5-853CC18683DD}" type="presParOf" srcId="{118A88E0-BF32-4371-AB16-C8711E30E9B7}" destId="{6DFEEE75-353C-499E-942D-A8161022E56D}" srcOrd="13" destOrd="0" presId="urn:microsoft.com/office/officeart/2005/8/layout/default"/>
    <dgm:cxn modelId="{4F897C46-6270-4260-AED8-B6834113533E}" type="presParOf" srcId="{118A88E0-BF32-4371-AB16-C8711E30E9B7}" destId="{DC7F5723-C193-48E2-BE62-66CBE0FAADCE}" srcOrd="14" destOrd="0" presId="urn:microsoft.com/office/officeart/2005/8/layout/default"/>
    <dgm:cxn modelId="{11CA5FA3-4EC7-4593-AD4E-5F398219BB4A}" type="presParOf" srcId="{118A88E0-BF32-4371-AB16-C8711E30E9B7}" destId="{1C34299C-5756-4464-B86A-6A41A18559EE}" srcOrd="15" destOrd="0" presId="urn:microsoft.com/office/officeart/2005/8/layout/default"/>
    <dgm:cxn modelId="{392C06A2-1DEC-4936-B7AB-5E609AD90589}" type="presParOf" srcId="{118A88E0-BF32-4371-AB16-C8711E30E9B7}" destId="{8925955D-914D-4251-BF4B-163166A5D307}" srcOrd="16" destOrd="0" presId="urn:microsoft.com/office/officeart/2005/8/layout/default"/>
    <dgm:cxn modelId="{4E427097-AAB6-4CC8-A53D-16B4CFAC8240}" type="presParOf" srcId="{118A88E0-BF32-4371-AB16-C8711E30E9B7}" destId="{7D4E4259-0B7E-4795-B837-3873A2C35CC1}" srcOrd="17" destOrd="0" presId="urn:microsoft.com/office/officeart/2005/8/layout/default"/>
    <dgm:cxn modelId="{B2B94F6F-1B55-424D-A6F4-43056EE1299F}" type="presParOf" srcId="{118A88E0-BF32-4371-AB16-C8711E30E9B7}" destId="{3DB8E9C5-1FF1-4B19-AC7F-6B37CD4FF09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46A59B-88C1-4843-9EBB-4A70BFA48E04}"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6A12F555-BEAC-422C-A8E9-AED93FFD3F6B}">
      <dgm:prSet/>
      <dgm:spPr/>
      <dgm:t>
        <a:bodyPr/>
        <a:lstStyle/>
        <a:p>
          <a:r>
            <a:rPr lang="en-US" i="1"/>
            <a:t>- Captures images from your webcam video stream</a:t>
          </a:r>
          <a:endParaRPr lang="en-US"/>
        </a:p>
      </dgm:t>
    </dgm:pt>
    <dgm:pt modelId="{437A109C-8E12-451B-AF58-83D4CBBC88F6}" type="parTrans" cxnId="{66166EA8-5871-45B6-9CB1-D8472B68E454}">
      <dgm:prSet/>
      <dgm:spPr/>
      <dgm:t>
        <a:bodyPr/>
        <a:lstStyle/>
        <a:p>
          <a:endParaRPr lang="en-US"/>
        </a:p>
      </dgm:t>
    </dgm:pt>
    <dgm:pt modelId="{E804A3BD-52FC-4DA5-8ECD-5CEA3441C5F5}" type="sibTrans" cxnId="{66166EA8-5871-45B6-9CB1-D8472B68E454}">
      <dgm:prSet/>
      <dgm:spPr/>
      <dgm:t>
        <a:bodyPr/>
        <a:lstStyle/>
        <a:p>
          <a:endParaRPr lang="en-US"/>
        </a:p>
      </dgm:t>
    </dgm:pt>
    <dgm:pt modelId="{B111CFBF-7F71-47E7-BD20-55E3C8EF50AD}">
      <dgm:prSet/>
      <dgm:spPr/>
      <dgm:t>
        <a:bodyPr/>
        <a:lstStyle/>
        <a:p>
          <a:r>
            <a:rPr lang="en-US" i="1"/>
            <a:t>- Extracts all Faces from the image frame </a:t>
          </a:r>
          <a:endParaRPr lang="en-US"/>
        </a:p>
      </dgm:t>
    </dgm:pt>
    <dgm:pt modelId="{A1FD77A1-6001-4021-BAF8-A7131D4B62E7}" type="parTrans" cxnId="{4EB2DCC8-088B-4AC5-BF7F-26B597F984AB}">
      <dgm:prSet/>
      <dgm:spPr/>
      <dgm:t>
        <a:bodyPr/>
        <a:lstStyle/>
        <a:p>
          <a:endParaRPr lang="en-US"/>
        </a:p>
      </dgm:t>
    </dgm:pt>
    <dgm:pt modelId="{11413EF7-7014-49A7-82A7-DB32741A8F5C}" type="sibTrans" cxnId="{4EB2DCC8-088B-4AC5-BF7F-26B597F984AB}">
      <dgm:prSet/>
      <dgm:spPr/>
      <dgm:t>
        <a:bodyPr/>
        <a:lstStyle/>
        <a:p>
          <a:endParaRPr lang="en-US"/>
        </a:p>
      </dgm:t>
    </dgm:pt>
    <dgm:pt modelId="{E4DD7330-81C4-4D29-BEC3-6D4572484841}">
      <dgm:prSet/>
      <dgm:spPr/>
      <dgm:t>
        <a:bodyPr/>
        <a:lstStyle/>
        <a:p>
          <a:r>
            <a:rPr lang="en-US" i="1" dirty="0"/>
            <a:t>- Stores the Face information into NumPy arrays</a:t>
          </a:r>
          <a:endParaRPr lang="en-US" dirty="0"/>
        </a:p>
      </dgm:t>
    </dgm:pt>
    <dgm:pt modelId="{01C2DE42-4371-4ED5-B682-4212AA521516}" type="parTrans" cxnId="{EA4BA678-EC17-483D-BFD9-93329845C747}">
      <dgm:prSet/>
      <dgm:spPr/>
      <dgm:t>
        <a:bodyPr/>
        <a:lstStyle/>
        <a:p>
          <a:endParaRPr lang="en-US"/>
        </a:p>
      </dgm:t>
    </dgm:pt>
    <dgm:pt modelId="{70A6B770-CC39-4E34-9B90-A62DAEE7CE66}" type="sibTrans" cxnId="{EA4BA678-EC17-483D-BFD9-93329845C747}">
      <dgm:prSet/>
      <dgm:spPr/>
      <dgm:t>
        <a:bodyPr/>
        <a:lstStyle/>
        <a:p>
          <a:endParaRPr lang="en-US"/>
        </a:p>
      </dgm:t>
    </dgm:pt>
    <dgm:pt modelId="{37B74BC8-CB41-4F6E-918B-E10261AD125E}">
      <dgm:prSet/>
      <dgm:spPr/>
      <dgm:t>
        <a:bodyPr/>
        <a:lstStyle/>
        <a:p>
          <a:r>
            <a:rPr lang="en-US" i="1"/>
            <a:t>- Read and show video stream, capture images</a:t>
          </a:r>
          <a:endParaRPr lang="en-US"/>
        </a:p>
      </dgm:t>
    </dgm:pt>
    <dgm:pt modelId="{7E4B1F49-2E49-4F35-8AFE-1AC79A1B50ED}" type="parTrans" cxnId="{7EB60741-9595-470F-900D-894046EEAEBD}">
      <dgm:prSet/>
      <dgm:spPr/>
      <dgm:t>
        <a:bodyPr/>
        <a:lstStyle/>
        <a:p>
          <a:endParaRPr lang="en-US"/>
        </a:p>
      </dgm:t>
    </dgm:pt>
    <dgm:pt modelId="{3237D1BB-417E-40DB-81F2-A60D936C3E2A}" type="sibTrans" cxnId="{7EB60741-9595-470F-900D-894046EEAEBD}">
      <dgm:prSet/>
      <dgm:spPr/>
      <dgm:t>
        <a:bodyPr/>
        <a:lstStyle/>
        <a:p>
          <a:endParaRPr lang="en-US"/>
        </a:p>
      </dgm:t>
    </dgm:pt>
    <dgm:pt modelId="{28D67B51-71A9-46A4-9771-9296812C785D}">
      <dgm:prSet/>
      <dgm:spPr/>
      <dgm:t>
        <a:bodyPr/>
        <a:lstStyle/>
        <a:p>
          <a:r>
            <a:rPr lang="en-US" i="1" dirty="0"/>
            <a:t>- Detect Faces and show bounding box </a:t>
          </a:r>
          <a:endParaRPr lang="en-US" dirty="0"/>
        </a:p>
      </dgm:t>
    </dgm:pt>
    <dgm:pt modelId="{5DF22217-BB9C-46A5-824D-FDF6CEBFA8FE}" type="parTrans" cxnId="{2348689F-D279-4C59-B674-5764AFC8B9F4}">
      <dgm:prSet/>
      <dgm:spPr/>
      <dgm:t>
        <a:bodyPr/>
        <a:lstStyle/>
        <a:p>
          <a:endParaRPr lang="en-US"/>
        </a:p>
      </dgm:t>
    </dgm:pt>
    <dgm:pt modelId="{F4EF4FA2-12A2-4C68-89BF-9D2AD68B9D0C}" type="sibTrans" cxnId="{2348689F-D279-4C59-B674-5764AFC8B9F4}">
      <dgm:prSet/>
      <dgm:spPr/>
      <dgm:t>
        <a:bodyPr/>
        <a:lstStyle/>
        <a:p>
          <a:endParaRPr lang="en-US"/>
        </a:p>
      </dgm:t>
    </dgm:pt>
    <dgm:pt modelId="{BC409D39-9C66-4E0A-A4F7-662BA06E3F5E}">
      <dgm:prSet/>
      <dgm:spPr/>
      <dgm:t>
        <a:bodyPr/>
        <a:lstStyle/>
        <a:p>
          <a:r>
            <a:rPr lang="en-US" i="1"/>
            <a:t>- Flatten the biggest face image (gray scale) and save in a numpy array</a:t>
          </a:r>
          <a:endParaRPr lang="en-US"/>
        </a:p>
      </dgm:t>
    </dgm:pt>
    <dgm:pt modelId="{292EDA43-89DC-4380-9D06-6B00C694544F}" type="parTrans" cxnId="{62935220-BF17-45C0-BD83-EE2C73EBB1CF}">
      <dgm:prSet/>
      <dgm:spPr/>
      <dgm:t>
        <a:bodyPr/>
        <a:lstStyle/>
        <a:p>
          <a:endParaRPr lang="en-US"/>
        </a:p>
      </dgm:t>
    </dgm:pt>
    <dgm:pt modelId="{AAE7824C-53AB-4133-8E7C-5CF4804103F1}" type="sibTrans" cxnId="{62935220-BF17-45C0-BD83-EE2C73EBB1CF}">
      <dgm:prSet/>
      <dgm:spPr/>
      <dgm:t>
        <a:bodyPr/>
        <a:lstStyle/>
        <a:p>
          <a:endParaRPr lang="en-US"/>
        </a:p>
      </dgm:t>
    </dgm:pt>
    <dgm:pt modelId="{BB42AB6D-1DF9-4874-BCC4-043E54F628EE}">
      <dgm:prSet/>
      <dgm:spPr/>
      <dgm:t>
        <a:bodyPr/>
        <a:lstStyle/>
        <a:p>
          <a:r>
            <a:rPr lang="en-US" i="1"/>
            <a:t>- Repeat the above for multiple people to get training data.</a:t>
          </a:r>
          <a:endParaRPr lang="en-US"/>
        </a:p>
      </dgm:t>
    </dgm:pt>
    <dgm:pt modelId="{E5B1197E-2498-461A-BAE5-B6EA761EBB75}" type="parTrans" cxnId="{CFA3662E-0AC7-4ED0-934D-336EDAB79BC5}">
      <dgm:prSet/>
      <dgm:spPr/>
      <dgm:t>
        <a:bodyPr/>
        <a:lstStyle/>
        <a:p>
          <a:endParaRPr lang="en-US"/>
        </a:p>
      </dgm:t>
    </dgm:pt>
    <dgm:pt modelId="{EEB166F5-CB6C-42C7-9448-4A2CC254A50B}" type="sibTrans" cxnId="{CFA3662E-0AC7-4ED0-934D-336EDAB79BC5}">
      <dgm:prSet/>
      <dgm:spPr/>
      <dgm:t>
        <a:bodyPr/>
        <a:lstStyle/>
        <a:p>
          <a:endParaRPr lang="en-US"/>
        </a:p>
      </dgm:t>
    </dgm:pt>
    <dgm:pt modelId="{65356D2B-0A62-4AAB-BAB8-101AEE4814B4}" type="pres">
      <dgm:prSet presAssocID="{C046A59B-88C1-4843-9EBB-4A70BFA48E04}" presName="diagram" presStyleCnt="0">
        <dgm:presLayoutVars>
          <dgm:dir/>
          <dgm:resizeHandles val="exact"/>
        </dgm:presLayoutVars>
      </dgm:prSet>
      <dgm:spPr/>
    </dgm:pt>
    <dgm:pt modelId="{BFC1EBC1-CEAA-471D-9384-349B6CC1C6D2}" type="pres">
      <dgm:prSet presAssocID="{6A12F555-BEAC-422C-A8E9-AED93FFD3F6B}" presName="node" presStyleLbl="node1" presStyleIdx="0" presStyleCnt="7">
        <dgm:presLayoutVars>
          <dgm:bulletEnabled val="1"/>
        </dgm:presLayoutVars>
      </dgm:prSet>
      <dgm:spPr/>
    </dgm:pt>
    <dgm:pt modelId="{597CCD7C-CCB3-4748-80F5-A847E82D36AC}" type="pres">
      <dgm:prSet presAssocID="{E804A3BD-52FC-4DA5-8ECD-5CEA3441C5F5}" presName="sibTrans" presStyleCnt="0"/>
      <dgm:spPr/>
    </dgm:pt>
    <dgm:pt modelId="{A50CCA6B-7AC4-486C-BB50-D7C9FEE4E40A}" type="pres">
      <dgm:prSet presAssocID="{B111CFBF-7F71-47E7-BD20-55E3C8EF50AD}" presName="node" presStyleLbl="node1" presStyleIdx="1" presStyleCnt="7">
        <dgm:presLayoutVars>
          <dgm:bulletEnabled val="1"/>
        </dgm:presLayoutVars>
      </dgm:prSet>
      <dgm:spPr/>
    </dgm:pt>
    <dgm:pt modelId="{A6A3E0DF-8FEE-4095-95EE-E4B62BAB0CDD}" type="pres">
      <dgm:prSet presAssocID="{11413EF7-7014-49A7-82A7-DB32741A8F5C}" presName="sibTrans" presStyleCnt="0"/>
      <dgm:spPr/>
    </dgm:pt>
    <dgm:pt modelId="{CA3DC45B-6B68-44AD-B3F7-C62707FA28C1}" type="pres">
      <dgm:prSet presAssocID="{E4DD7330-81C4-4D29-BEC3-6D4572484841}" presName="node" presStyleLbl="node1" presStyleIdx="2" presStyleCnt="7">
        <dgm:presLayoutVars>
          <dgm:bulletEnabled val="1"/>
        </dgm:presLayoutVars>
      </dgm:prSet>
      <dgm:spPr/>
    </dgm:pt>
    <dgm:pt modelId="{E1AF08D7-06A7-4E28-8F46-F8AA1302D8A2}" type="pres">
      <dgm:prSet presAssocID="{70A6B770-CC39-4E34-9B90-A62DAEE7CE66}" presName="sibTrans" presStyleCnt="0"/>
      <dgm:spPr/>
    </dgm:pt>
    <dgm:pt modelId="{E64AD9AA-76BC-44A7-8493-7689288E3467}" type="pres">
      <dgm:prSet presAssocID="{37B74BC8-CB41-4F6E-918B-E10261AD125E}" presName="node" presStyleLbl="node1" presStyleIdx="3" presStyleCnt="7">
        <dgm:presLayoutVars>
          <dgm:bulletEnabled val="1"/>
        </dgm:presLayoutVars>
      </dgm:prSet>
      <dgm:spPr/>
    </dgm:pt>
    <dgm:pt modelId="{950101AE-BA9F-4C24-A629-1479943F2605}" type="pres">
      <dgm:prSet presAssocID="{3237D1BB-417E-40DB-81F2-A60D936C3E2A}" presName="sibTrans" presStyleCnt="0"/>
      <dgm:spPr/>
    </dgm:pt>
    <dgm:pt modelId="{FC02A2EE-64D8-4AF1-9015-9EB0565CA457}" type="pres">
      <dgm:prSet presAssocID="{28D67B51-71A9-46A4-9771-9296812C785D}" presName="node" presStyleLbl="node1" presStyleIdx="4" presStyleCnt="7">
        <dgm:presLayoutVars>
          <dgm:bulletEnabled val="1"/>
        </dgm:presLayoutVars>
      </dgm:prSet>
      <dgm:spPr/>
    </dgm:pt>
    <dgm:pt modelId="{1C49F7B3-A313-4B5B-8BFB-97556B12A742}" type="pres">
      <dgm:prSet presAssocID="{F4EF4FA2-12A2-4C68-89BF-9D2AD68B9D0C}" presName="sibTrans" presStyleCnt="0"/>
      <dgm:spPr/>
    </dgm:pt>
    <dgm:pt modelId="{BA9318E7-2546-4557-90C7-33281533200C}" type="pres">
      <dgm:prSet presAssocID="{BC409D39-9C66-4E0A-A4F7-662BA06E3F5E}" presName="node" presStyleLbl="node1" presStyleIdx="5" presStyleCnt="7">
        <dgm:presLayoutVars>
          <dgm:bulletEnabled val="1"/>
        </dgm:presLayoutVars>
      </dgm:prSet>
      <dgm:spPr/>
    </dgm:pt>
    <dgm:pt modelId="{4EA4F344-EAF6-446E-86DE-44F7A474120E}" type="pres">
      <dgm:prSet presAssocID="{AAE7824C-53AB-4133-8E7C-5CF4804103F1}" presName="sibTrans" presStyleCnt="0"/>
      <dgm:spPr/>
    </dgm:pt>
    <dgm:pt modelId="{5C7A50F0-C5BA-40E1-B8CC-EEA3C1B1294C}" type="pres">
      <dgm:prSet presAssocID="{BB42AB6D-1DF9-4874-BCC4-043E54F628EE}" presName="node" presStyleLbl="node1" presStyleIdx="6" presStyleCnt="7">
        <dgm:presLayoutVars>
          <dgm:bulletEnabled val="1"/>
        </dgm:presLayoutVars>
      </dgm:prSet>
      <dgm:spPr/>
    </dgm:pt>
  </dgm:ptLst>
  <dgm:cxnLst>
    <dgm:cxn modelId="{3C15C405-1AAC-42A4-80FA-6D462C327ED1}" type="presOf" srcId="{E4DD7330-81C4-4D29-BEC3-6D4572484841}" destId="{CA3DC45B-6B68-44AD-B3F7-C62707FA28C1}" srcOrd="0" destOrd="0" presId="urn:microsoft.com/office/officeart/2005/8/layout/default"/>
    <dgm:cxn modelId="{7221C80A-8A7F-4B06-8DD8-D243854A66BB}" type="presOf" srcId="{37B74BC8-CB41-4F6E-918B-E10261AD125E}" destId="{E64AD9AA-76BC-44A7-8493-7689288E3467}" srcOrd="0" destOrd="0" presId="urn:microsoft.com/office/officeart/2005/8/layout/default"/>
    <dgm:cxn modelId="{62935220-BF17-45C0-BD83-EE2C73EBB1CF}" srcId="{C046A59B-88C1-4843-9EBB-4A70BFA48E04}" destId="{BC409D39-9C66-4E0A-A4F7-662BA06E3F5E}" srcOrd="5" destOrd="0" parTransId="{292EDA43-89DC-4380-9D06-6B00C694544F}" sibTransId="{AAE7824C-53AB-4133-8E7C-5CF4804103F1}"/>
    <dgm:cxn modelId="{CFA3662E-0AC7-4ED0-934D-336EDAB79BC5}" srcId="{C046A59B-88C1-4843-9EBB-4A70BFA48E04}" destId="{BB42AB6D-1DF9-4874-BCC4-043E54F628EE}" srcOrd="6" destOrd="0" parTransId="{E5B1197E-2498-461A-BAE5-B6EA761EBB75}" sibTransId="{EEB166F5-CB6C-42C7-9448-4A2CC254A50B}"/>
    <dgm:cxn modelId="{7EB60741-9595-470F-900D-894046EEAEBD}" srcId="{C046A59B-88C1-4843-9EBB-4A70BFA48E04}" destId="{37B74BC8-CB41-4F6E-918B-E10261AD125E}" srcOrd="3" destOrd="0" parTransId="{7E4B1F49-2E49-4F35-8AFE-1AC79A1B50ED}" sibTransId="{3237D1BB-417E-40DB-81F2-A60D936C3E2A}"/>
    <dgm:cxn modelId="{BF97D764-E00A-4BB8-9CD5-7E5AF0432B4C}" type="presOf" srcId="{C046A59B-88C1-4843-9EBB-4A70BFA48E04}" destId="{65356D2B-0A62-4AAB-BAB8-101AEE4814B4}" srcOrd="0" destOrd="0" presId="urn:microsoft.com/office/officeart/2005/8/layout/default"/>
    <dgm:cxn modelId="{E0973E75-01B6-4625-8A98-F4A960C51340}" type="presOf" srcId="{BC409D39-9C66-4E0A-A4F7-662BA06E3F5E}" destId="{BA9318E7-2546-4557-90C7-33281533200C}" srcOrd="0" destOrd="0" presId="urn:microsoft.com/office/officeart/2005/8/layout/default"/>
    <dgm:cxn modelId="{EA4BA678-EC17-483D-BFD9-93329845C747}" srcId="{C046A59B-88C1-4843-9EBB-4A70BFA48E04}" destId="{E4DD7330-81C4-4D29-BEC3-6D4572484841}" srcOrd="2" destOrd="0" parTransId="{01C2DE42-4371-4ED5-B682-4212AA521516}" sibTransId="{70A6B770-CC39-4E34-9B90-A62DAEE7CE66}"/>
    <dgm:cxn modelId="{2348689F-D279-4C59-B674-5764AFC8B9F4}" srcId="{C046A59B-88C1-4843-9EBB-4A70BFA48E04}" destId="{28D67B51-71A9-46A4-9771-9296812C785D}" srcOrd="4" destOrd="0" parTransId="{5DF22217-BB9C-46A5-824D-FDF6CEBFA8FE}" sibTransId="{F4EF4FA2-12A2-4C68-89BF-9D2AD68B9D0C}"/>
    <dgm:cxn modelId="{66166EA8-5871-45B6-9CB1-D8472B68E454}" srcId="{C046A59B-88C1-4843-9EBB-4A70BFA48E04}" destId="{6A12F555-BEAC-422C-A8E9-AED93FFD3F6B}" srcOrd="0" destOrd="0" parTransId="{437A109C-8E12-451B-AF58-83D4CBBC88F6}" sibTransId="{E804A3BD-52FC-4DA5-8ECD-5CEA3441C5F5}"/>
    <dgm:cxn modelId="{29EF5BAC-A1C2-4FEA-9745-36B5E53C58DA}" type="presOf" srcId="{BB42AB6D-1DF9-4874-BCC4-043E54F628EE}" destId="{5C7A50F0-C5BA-40E1-B8CC-EEA3C1B1294C}" srcOrd="0" destOrd="0" presId="urn:microsoft.com/office/officeart/2005/8/layout/default"/>
    <dgm:cxn modelId="{B90EC5AE-BC84-4C1F-981D-2E8683750738}" type="presOf" srcId="{B111CFBF-7F71-47E7-BD20-55E3C8EF50AD}" destId="{A50CCA6B-7AC4-486C-BB50-D7C9FEE4E40A}" srcOrd="0" destOrd="0" presId="urn:microsoft.com/office/officeart/2005/8/layout/default"/>
    <dgm:cxn modelId="{7CE00FB8-8490-4000-B9A8-8DF0342249D7}" type="presOf" srcId="{6A12F555-BEAC-422C-A8E9-AED93FFD3F6B}" destId="{BFC1EBC1-CEAA-471D-9384-349B6CC1C6D2}" srcOrd="0" destOrd="0" presId="urn:microsoft.com/office/officeart/2005/8/layout/default"/>
    <dgm:cxn modelId="{4EB2DCC8-088B-4AC5-BF7F-26B597F984AB}" srcId="{C046A59B-88C1-4843-9EBB-4A70BFA48E04}" destId="{B111CFBF-7F71-47E7-BD20-55E3C8EF50AD}" srcOrd="1" destOrd="0" parTransId="{A1FD77A1-6001-4021-BAF8-A7131D4B62E7}" sibTransId="{11413EF7-7014-49A7-82A7-DB32741A8F5C}"/>
    <dgm:cxn modelId="{7DEC45EC-DEFA-4F77-AA7C-636CDA5D5EF1}" type="presOf" srcId="{28D67B51-71A9-46A4-9771-9296812C785D}" destId="{FC02A2EE-64D8-4AF1-9015-9EB0565CA457}" srcOrd="0" destOrd="0" presId="urn:microsoft.com/office/officeart/2005/8/layout/default"/>
    <dgm:cxn modelId="{54B42AD3-CEEB-4B35-88A2-84BA983A8870}" type="presParOf" srcId="{65356D2B-0A62-4AAB-BAB8-101AEE4814B4}" destId="{BFC1EBC1-CEAA-471D-9384-349B6CC1C6D2}" srcOrd="0" destOrd="0" presId="urn:microsoft.com/office/officeart/2005/8/layout/default"/>
    <dgm:cxn modelId="{8F3C4BB2-7928-4783-A208-F18FE86F100F}" type="presParOf" srcId="{65356D2B-0A62-4AAB-BAB8-101AEE4814B4}" destId="{597CCD7C-CCB3-4748-80F5-A847E82D36AC}" srcOrd="1" destOrd="0" presId="urn:microsoft.com/office/officeart/2005/8/layout/default"/>
    <dgm:cxn modelId="{5FF5A69A-CCC3-4AE5-A6ED-354FC069F1BA}" type="presParOf" srcId="{65356D2B-0A62-4AAB-BAB8-101AEE4814B4}" destId="{A50CCA6B-7AC4-486C-BB50-D7C9FEE4E40A}" srcOrd="2" destOrd="0" presId="urn:microsoft.com/office/officeart/2005/8/layout/default"/>
    <dgm:cxn modelId="{98EFD9CF-F131-4756-8A79-9C7F97DAF085}" type="presParOf" srcId="{65356D2B-0A62-4AAB-BAB8-101AEE4814B4}" destId="{A6A3E0DF-8FEE-4095-95EE-E4B62BAB0CDD}" srcOrd="3" destOrd="0" presId="urn:microsoft.com/office/officeart/2005/8/layout/default"/>
    <dgm:cxn modelId="{3A5F87D6-5D36-4DB1-9617-E0EF86CB57E6}" type="presParOf" srcId="{65356D2B-0A62-4AAB-BAB8-101AEE4814B4}" destId="{CA3DC45B-6B68-44AD-B3F7-C62707FA28C1}" srcOrd="4" destOrd="0" presId="urn:microsoft.com/office/officeart/2005/8/layout/default"/>
    <dgm:cxn modelId="{39C5A865-B7D5-4FB9-A452-B12A5DFAC979}" type="presParOf" srcId="{65356D2B-0A62-4AAB-BAB8-101AEE4814B4}" destId="{E1AF08D7-06A7-4E28-8F46-F8AA1302D8A2}" srcOrd="5" destOrd="0" presId="urn:microsoft.com/office/officeart/2005/8/layout/default"/>
    <dgm:cxn modelId="{36DA71F4-0B07-476F-BBA4-F81E64C91F6C}" type="presParOf" srcId="{65356D2B-0A62-4AAB-BAB8-101AEE4814B4}" destId="{E64AD9AA-76BC-44A7-8493-7689288E3467}" srcOrd="6" destOrd="0" presId="urn:microsoft.com/office/officeart/2005/8/layout/default"/>
    <dgm:cxn modelId="{52543465-6A72-40EC-A609-91592338B3BA}" type="presParOf" srcId="{65356D2B-0A62-4AAB-BAB8-101AEE4814B4}" destId="{950101AE-BA9F-4C24-A629-1479943F2605}" srcOrd="7" destOrd="0" presId="urn:microsoft.com/office/officeart/2005/8/layout/default"/>
    <dgm:cxn modelId="{0B862A96-D626-44F9-B341-8B5B058060CE}" type="presParOf" srcId="{65356D2B-0A62-4AAB-BAB8-101AEE4814B4}" destId="{FC02A2EE-64D8-4AF1-9015-9EB0565CA457}" srcOrd="8" destOrd="0" presId="urn:microsoft.com/office/officeart/2005/8/layout/default"/>
    <dgm:cxn modelId="{459A6DB4-9740-4130-A39F-FE970B0165F8}" type="presParOf" srcId="{65356D2B-0A62-4AAB-BAB8-101AEE4814B4}" destId="{1C49F7B3-A313-4B5B-8BFB-97556B12A742}" srcOrd="9" destOrd="0" presId="urn:microsoft.com/office/officeart/2005/8/layout/default"/>
    <dgm:cxn modelId="{2B86582C-E1CF-49C4-B58A-706A098973EA}" type="presParOf" srcId="{65356D2B-0A62-4AAB-BAB8-101AEE4814B4}" destId="{BA9318E7-2546-4557-90C7-33281533200C}" srcOrd="10" destOrd="0" presId="urn:microsoft.com/office/officeart/2005/8/layout/default"/>
    <dgm:cxn modelId="{03E9EC17-4BA4-4A1E-A4B6-A6EAE49EDA4D}" type="presParOf" srcId="{65356D2B-0A62-4AAB-BAB8-101AEE4814B4}" destId="{4EA4F344-EAF6-446E-86DE-44F7A474120E}" srcOrd="11" destOrd="0" presId="urn:microsoft.com/office/officeart/2005/8/layout/default"/>
    <dgm:cxn modelId="{07318A68-FA0C-4ED1-8F33-284FFC61629B}" type="presParOf" srcId="{65356D2B-0A62-4AAB-BAB8-101AEE4814B4}" destId="{5C7A50F0-C5BA-40E1-B8CC-EEA3C1B1294C}"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19C4DF-A53A-43B4-8655-03BEE1E0AC7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DFE54C1-F587-4A03-93E9-089F710CD60B}">
      <dgm:prSet/>
      <dgm:spPr/>
      <dgm:t>
        <a:bodyPr/>
        <a:lstStyle/>
        <a:p>
          <a:r>
            <a:rPr lang="en-US"/>
            <a:t>Number of User Stories Completed - 3</a:t>
          </a:r>
        </a:p>
      </dgm:t>
    </dgm:pt>
    <dgm:pt modelId="{3DA0A7CB-35A3-4628-BFD9-A19D4AC2B816}" type="parTrans" cxnId="{8ACAACAA-D085-4B2B-989B-0135C7D5EFAF}">
      <dgm:prSet/>
      <dgm:spPr/>
      <dgm:t>
        <a:bodyPr/>
        <a:lstStyle/>
        <a:p>
          <a:endParaRPr lang="en-US"/>
        </a:p>
      </dgm:t>
    </dgm:pt>
    <dgm:pt modelId="{7118AF59-8F7D-4C09-8961-9F07492B4C46}" type="sibTrans" cxnId="{8ACAACAA-D085-4B2B-989B-0135C7D5EFAF}">
      <dgm:prSet/>
      <dgm:spPr/>
      <dgm:t>
        <a:bodyPr/>
        <a:lstStyle/>
        <a:p>
          <a:endParaRPr lang="en-US"/>
        </a:p>
      </dgm:t>
    </dgm:pt>
    <dgm:pt modelId="{0D00E733-65A8-4744-991F-B94483026EB8}">
      <dgm:prSet/>
      <dgm:spPr/>
      <dgm:t>
        <a:bodyPr/>
        <a:lstStyle/>
        <a:p>
          <a:r>
            <a:rPr lang="en-US" dirty="0"/>
            <a:t>Number of Tasks Completed – 8</a:t>
          </a:r>
        </a:p>
      </dgm:t>
    </dgm:pt>
    <dgm:pt modelId="{BC6EE62D-7FD6-4F2A-BD10-953C0F52EC19}" type="parTrans" cxnId="{7B185C75-51E3-410B-9CBF-9A3C71CBF1FE}">
      <dgm:prSet/>
      <dgm:spPr/>
      <dgm:t>
        <a:bodyPr/>
        <a:lstStyle/>
        <a:p>
          <a:endParaRPr lang="en-US"/>
        </a:p>
      </dgm:t>
    </dgm:pt>
    <dgm:pt modelId="{AF4FEE1E-0444-415B-8553-7477FC96FCD9}" type="sibTrans" cxnId="{7B185C75-51E3-410B-9CBF-9A3C71CBF1FE}">
      <dgm:prSet/>
      <dgm:spPr/>
      <dgm:t>
        <a:bodyPr/>
        <a:lstStyle/>
        <a:p>
          <a:endParaRPr lang="en-US"/>
        </a:p>
      </dgm:t>
    </dgm:pt>
    <dgm:pt modelId="{AAF5F38E-AF61-427C-BB67-2D17B0D369BC}">
      <dgm:prSet/>
      <dgm:spPr/>
      <dgm:t>
        <a:bodyPr/>
        <a:lstStyle/>
        <a:p>
          <a:r>
            <a:rPr lang="en-US" dirty="0"/>
            <a:t>Velocity = 18</a:t>
          </a:r>
        </a:p>
      </dgm:t>
    </dgm:pt>
    <dgm:pt modelId="{05967071-4A71-491F-B50C-0BCFED4482D3}" type="parTrans" cxnId="{3302A7F0-17E2-4DC9-9A9E-08CF1452D473}">
      <dgm:prSet/>
      <dgm:spPr/>
      <dgm:t>
        <a:bodyPr/>
        <a:lstStyle/>
        <a:p>
          <a:endParaRPr lang="en-US"/>
        </a:p>
      </dgm:t>
    </dgm:pt>
    <dgm:pt modelId="{4E7A66F4-2DD6-4A5C-8F38-2E6B34E38724}" type="sibTrans" cxnId="{3302A7F0-17E2-4DC9-9A9E-08CF1452D473}">
      <dgm:prSet/>
      <dgm:spPr/>
      <dgm:t>
        <a:bodyPr/>
        <a:lstStyle/>
        <a:p>
          <a:endParaRPr lang="en-US"/>
        </a:p>
      </dgm:t>
    </dgm:pt>
    <dgm:pt modelId="{09B6131B-C53B-4E66-BBAF-37D7EDDFAFFA}">
      <dgm:prSet/>
      <dgm:spPr/>
      <dgm:t>
        <a:bodyPr/>
        <a:lstStyle/>
        <a:p>
          <a:r>
            <a:rPr lang="en-US"/>
            <a:t>Artifacts Completed = 100%</a:t>
          </a:r>
        </a:p>
      </dgm:t>
    </dgm:pt>
    <dgm:pt modelId="{79F8493F-85E4-47EB-9286-9987C155D1D8}" type="parTrans" cxnId="{92ACFA77-B79D-4613-A1DC-02CF91B5C698}">
      <dgm:prSet/>
      <dgm:spPr/>
      <dgm:t>
        <a:bodyPr/>
        <a:lstStyle/>
        <a:p>
          <a:endParaRPr lang="en-US"/>
        </a:p>
      </dgm:t>
    </dgm:pt>
    <dgm:pt modelId="{A26F42D2-C228-45E4-8500-5FF42851FE4B}" type="sibTrans" cxnId="{92ACFA77-B79D-4613-A1DC-02CF91B5C698}">
      <dgm:prSet/>
      <dgm:spPr/>
      <dgm:t>
        <a:bodyPr/>
        <a:lstStyle/>
        <a:p>
          <a:endParaRPr lang="en-US"/>
        </a:p>
      </dgm:t>
    </dgm:pt>
    <dgm:pt modelId="{7F581DFA-A1FC-4EB0-B9D8-A0695025557C}" type="pres">
      <dgm:prSet presAssocID="{3919C4DF-A53A-43B4-8655-03BEE1E0AC75}" presName="linear" presStyleCnt="0">
        <dgm:presLayoutVars>
          <dgm:dir/>
          <dgm:animLvl val="lvl"/>
          <dgm:resizeHandles val="exact"/>
        </dgm:presLayoutVars>
      </dgm:prSet>
      <dgm:spPr/>
    </dgm:pt>
    <dgm:pt modelId="{AC212A27-CBAC-4345-829A-2E84F58C1EEB}" type="pres">
      <dgm:prSet presAssocID="{8DFE54C1-F587-4A03-93E9-089F710CD60B}" presName="parentLin" presStyleCnt="0"/>
      <dgm:spPr/>
    </dgm:pt>
    <dgm:pt modelId="{4FB89EC3-51A1-4C07-9DF4-F43DEA93F8C1}" type="pres">
      <dgm:prSet presAssocID="{8DFE54C1-F587-4A03-93E9-089F710CD60B}" presName="parentLeftMargin" presStyleLbl="node1" presStyleIdx="0" presStyleCnt="4"/>
      <dgm:spPr/>
    </dgm:pt>
    <dgm:pt modelId="{C981EF2C-4FC5-4939-B83F-6C0AF272C149}" type="pres">
      <dgm:prSet presAssocID="{8DFE54C1-F587-4A03-93E9-089F710CD60B}" presName="parentText" presStyleLbl="node1" presStyleIdx="0" presStyleCnt="4">
        <dgm:presLayoutVars>
          <dgm:chMax val="0"/>
          <dgm:bulletEnabled val="1"/>
        </dgm:presLayoutVars>
      </dgm:prSet>
      <dgm:spPr/>
    </dgm:pt>
    <dgm:pt modelId="{4160F4CF-8FFF-4015-AB03-4D0FE4550B6D}" type="pres">
      <dgm:prSet presAssocID="{8DFE54C1-F587-4A03-93E9-089F710CD60B}" presName="negativeSpace" presStyleCnt="0"/>
      <dgm:spPr/>
    </dgm:pt>
    <dgm:pt modelId="{349631C4-5A60-4D1E-BAA9-F337BDD318D3}" type="pres">
      <dgm:prSet presAssocID="{8DFE54C1-F587-4A03-93E9-089F710CD60B}" presName="childText" presStyleLbl="conFgAcc1" presStyleIdx="0" presStyleCnt="4">
        <dgm:presLayoutVars>
          <dgm:bulletEnabled val="1"/>
        </dgm:presLayoutVars>
      </dgm:prSet>
      <dgm:spPr/>
    </dgm:pt>
    <dgm:pt modelId="{581DBFE9-25FC-4445-83CB-693B51303185}" type="pres">
      <dgm:prSet presAssocID="{7118AF59-8F7D-4C09-8961-9F07492B4C46}" presName="spaceBetweenRectangles" presStyleCnt="0"/>
      <dgm:spPr/>
    </dgm:pt>
    <dgm:pt modelId="{F0488085-890A-41A2-BD3C-5B1D4671C905}" type="pres">
      <dgm:prSet presAssocID="{0D00E733-65A8-4744-991F-B94483026EB8}" presName="parentLin" presStyleCnt="0"/>
      <dgm:spPr/>
    </dgm:pt>
    <dgm:pt modelId="{E6A226C4-AF0D-47E6-AD05-4AC4EAE73105}" type="pres">
      <dgm:prSet presAssocID="{0D00E733-65A8-4744-991F-B94483026EB8}" presName="parentLeftMargin" presStyleLbl="node1" presStyleIdx="0" presStyleCnt="4"/>
      <dgm:spPr/>
    </dgm:pt>
    <dgm:pt modelId="{F557A666-C6F8-4EB0-A498-CC008C8E22EF}" type="pres">
      <dgm:prSet presAssocID="{0D00E733-65A8-4744-991F-B94483026EB8}" presName="parentText" presStyleLbl="node1" presStyleIdx="1" presStyleCnt="4">
        <dgm:presLayoutVars>
          <dgm:chMax val="0"/>
          <dgm:bulletEnabled val="1"/>
        </dgm:presLayoutVars>
      </dgm:prSet>
      <dgm:spPr/>
    </dgm:pt>
    <dgm:pt modelId="{C536EC98-13E7-4FFA-B4CF-D9C40AF5CB8A}" type="pres">
      <dgm:prSet presAssocID="{0D00E733-65A8-4744-991F-B94483026EB8}" presName="negativeSpace" presStyleCnt="0"/>
      <dgm:spPr/>
    </dgm:pt>
    <dgm:pt modelId="{7513A019-7FCB-4FEE-BCB1-D8E8BA046AB4}" type="pres">
      <dgm:prSet presAssocID="{0D00E733-65A8-4744-991F-B94483026EB8}" presName="childText" presStyleLbl="conFgAcc1" presStyleIdx="1" presStyleCnt="4">
        <dgm:presLayoutVars>
          <dgm:bulletEnabled val="1"/>
        </dgm:presLayoutVars>
      </dgm:prSet>
      <dgm:spPr/>
    </dgm:pt>
    <dgm:pt modelId="{6E82C29A-4A04-4A18-ADCB-8652C0164DCA}" type="pres">
      <dgm:prSet presAssocID="{AF4FEE1E-0444-415B-8553-7477FC96FCD9}" presName="spaceBetweenRectangles" presStyleCnt="0"/>
      <dgm:spPr/>
    </dgm:pt>
    <dgm:pt modelId="{E180B586-5F87-401B-BBE5-634C124AD8C4}" type="pres">
      <dgm:prSet presAssocID="{AAF5F38E-AF61-427C-BB67-2D17B0D369BC}" presName="parentLin" presStyleCnt="0"/>
      <dgm:spPr/>
    </dgm:pt>
    <dgm:pt modelId="{3A4F698A-2861-4451-9096-2596F8B7C8F0}" type="pres">
      <dgm:prSet presAssocID="{AAF5F38E-AF61-427C-BB67-2D17B0D369BC}" presName="parentLeftMargin" presStyleLbl="node1" presStyleIdx="1" presStyleCnt="4"/>
      <dgm:spPr/>
    </dgm:pt>
    <dgm:pt modelId="{DC25483A-DAB2-4242-B633-88190817FBA9}" type="pres">
      <dgm:prSet presAssocID="{AAF5F38E-AF61-427C-BB67-2D17B0D369BC}" presName="parentText" presStyleLbl="node1" presStyleIdx="2" presStyleCnt="4">
        <dgm:presLayoutVars>
          <dgm:chMax val="0"/>
          <dgm:bulletEnabled val="1"/>
        </dgm:presLayoutVars>
      </dgm:prSet>
      <dgm:spPr/>
    </dgm:pt>
    <dgm:pt modelId="{5F125D3A-0059-4F5C-B940-2E75AB02819A}" type="pres">
      <dgm:prSet presAssocID="{AAF5F38E-AF61-427C-BB67-2D17B0D369BC}" presName="negativeSpace" presStyleCnt="0"/>
      <dgm:spPr/>
    </dgm:pt>
    <dgm:pt modelId="{2E102E89-994C-4943-B31B-909FC7DCF107}" type="pres">
      <dgm:prSet presAssocID="{AAF5F38E-AF61-427C-BB67-2D17B0D369BC}" presName="childText" presStyleLbl="conFgAcc1" presStyleIdx="2" presStyleCnt="4">
        <dgm:presLayoutVars>
          <dgm:bulletEnabled val="1"/>
        </dgm:presLayoutVars>
      </dgm:prSet>
      <dgm:spPr/>
    </dgm:pt>
    <dgm:pt modelId="{FDF6E018-EBA8-4EF5-A50B-91C676753461}" type="pres">
      <dgm:prSet presAssocID="{4E7A66F4-2DD6-4A5C-8F38-2E6B34E38724}" presName="spaceBetweenRectangles" presStyleCnt="0"/>
      <dgm:spPr/>
    </dgm:pt>
    <dgm:pt modelId="{775DF392-0D5A-47EA-9CD6-BBD79CF1A0CE}" type="pres">
      <dgm:prSet presAssocID="{09B6131B-C53B-4E66-BBAF-37D7EDDFAFFA}" presName="parentLin" presStyleCnt="0"/>
      <dgm:spPr/>
    </dgm:pt>
    <dgm:pt modelId="{0853F9B1-7E25-413B-8118-266291C44532}" type="pres">
      <dgm:prSet presAssocID="{09B6131B-C53B-4E66-BBAF-37D7EDDFAFFA}" presName="parentLeftMargin" presStyleLbl="node1" presStyleIdx="2" presStyleCnt="4"/>
      <dgm:spPr/>
    </dgm:pt>
    <dgm:pt modelId="{F70141AB-7279-4E8F-9EC0-030025B92B04}" type="pres">
      <dgm:prSet presAssocID="{09B6131B-C53B-4E66-BBAF-37D7EDDFAFFA}" presName="parentText" presStyleLbl="node1" presStyleIdx="3" presStyleCnt="4">
        <dgm:presLayoutVars>
          <dgm:chMax val="0"/>
          <dgm:bulletEnabled val="1"/>
        </dgm:presLayoutVars>
      </dgm:prSet>
      <dgm:spPr/>
    </dgm:pt>
    <dgm:pt modelId="{7608A85B-C6DE-473D-9D18-85B7E3183E29}" type="pres">
      <dgm:prSet presAssocID="{09B6131B-C53B-4E66-BBAF-37D7EDDFAFFA}" presName="negativeSpace" presStyleCnt="0"/>
      <dgm:spPr/>
    </dgm:pt>
    <dgm:pt modelId="{932692FC-9C67-48FA-950D-A41BB4E69CC4}" type="pres">
      <dgm:prSet presAssocID="{09B6131B-C53B-4E66-BBAF-37D7EDDFAFFA}" presName="childText" presStyleLbl="conFgAcc1" presStyleIdx="3" presStyleCnt="4">
        <dgm:presLayoutVars>
          <dgm:bulletEnabled val="1"/>
        </dgm:presLayoutVars>
      </dgm:prSet>
      <dgm:spPr/>
    </dgm:pt>
  </dgm:ptLst>
  <dgm:cxnLst>
    <dgm:cxn modelId="{6D5A910D-0E25-496A-A1DA-4597F616D20F}" type="presOf" srcId="{3919C4DF-A53A-43B4-8655-03BEE1E0AC75}" destId="{7F581DFA-A1FC-4EB0-B9D8-A0695025557C}" srcOrd="0" destOrd="0" presId="urn:microsoft.com/office/officeart/2005/8/layout/list1"/>
    <dgm:cxn modelId="{276B8823-4BD8-4960-9548-990721D05BD8}" type="presOf" srcId="{8DFE54C1-F587-4A03-93E9-089F710CD60B}" destId="{C981EF2C-4FC5-4939-B83F-6C0AF272C149}" srcOrd="1" destOrd="0" presId="urn:microsoft.com/office/officeart/2005/8/layout/list1"/>
    <dgm:cxn modelId="{C4902325-496A-4F7F-8846-DA7516DE22C5}" type="presOf" srcId="{AAF5F38E-AF61-427C-BB67-2D17B0D369BC}" destId="{DC25483A-DAB2-4242-B633-88190817FBA9}" srcOrd="1" destOrd="0" presId="urn:microsoft.com/office/officeart/2005/8/layout/list1"/>
    <dgm:cxn modelId="{D5C6116D-D278-4E48-912B-B01D8558E83B}" type="presOf" srcId="{09B6131B-C53B-4E66-BBAF-37D7EDDFAFFA}" destId="{0853F9B1-7E25-413B-8118-266291C44532}" srcOrd="0" destOrd="0" presId="urn:microsoft.com/office/officeart/2005/8/layout/list1"/>
    <dgm:cxn modelId="{28DDA670-47C5-40A4-89AF-E19DDC8A463E}" type="presOf" srcId="{AAF5F38E-AF61-427C-BB67-2D17B0D369BC}" destId="{3A4F698A-2861-4451-9096-2596F8B7C8F0}" srcOrd="0" destOrd="0" presId="urn:microsoft.com/office/officeart/2005/8/layout/list1"/>
    <dgm:cxn modelId="{7B185C75-51E3-410B-9CBF-9A3C71CBF1FE}" srcId="{3919C4DF-A53A-43B4-8655-03BEE1E0AC75}" destId="{0D00E733-65A8-4744-991F-B94483026EB8}" srcOrd="1" destOrd="0" parTransId="{BC6EE62D-7FD6-4F2A-BD10-953C0F52EC19}" sibTransId="{AF4FEE1E-0444-415B-8553-7477FC96FCD9}"/>
    <dgm:cxn modelId="{92ACFA77-B79D-4613-A1DC-02CF91B5C698}" srcId="{3919C4DF-A53A-43B4-8655-03BEE1E0AC75}" destId="{09B6131B-C53B-4E66-BBAF-37D7EDDFAFFA}" srcOrd="3" destOrd="0" parTransId="{79F8493F-85E4-47EB-9286-9987C155D1D8}" sibTransId="{A26F42D2-C228-45E4-8500-5FF42851FE4B}"/>
    <dgm:cxn modelId="{123F11A9-837F-4915-9C09-475B7739A163}" type="presOf" srcId="{09B6131B-C53B-4E66-BBAF-37D7EDDFAFFA}" destId="{F70141AB-7279-4E8F-9EC0-030025B92B04}" srcOrd="1" destOrd="0" presId="urn:microsoft.com/office/officeart/2005/8/layout/list1"/>
    <dgm:cxn modelId="{8ACAACAA-D085-4B2B-989B-0135C7D5EFAF}" srcId="{3919C4DF-A53A-43B4-8655-03BEE1E0AC75}" destId="{8DFE54C1-F587-4A03-93E9-089F710CD60B}" srcOrd="0" destOrd="0" parTransId="{3DA0A7CB-35A3-4628-BFD9-A19D4AC2B816}" sibTransId="{7118AF59-8F7D-4C09-8961-9F07492B4C46}"/>
    <dgm:cxn modelId="{42D44DB0-1FAC-4E5F-966B-50ADB5097685}" type="presOf" srcId="{0D00E733-65A8-4744-991F-B94483026EB8}" destId="{E6A226C4-AF0D-47E6-AD05-4AC4EAE73105}" srcOrd="0" destOrd="0" presId="urn:microsoft.com/office/officeart/2005/8/layout/list1"/>
    <dgm:cxn modelId="{CC2960D4-BCC3-49BE-A787-1918CEE47769}" type="presOf" srcId="{0D00E733-65A8-4744-991F-B94483026EB8}" destId="{F557A666-C6F8-4EB0-A498-CC008C8E22EF}" srcOrd="1" destOrd="0" presId="urn:microsoft.com/office/officeart/2005/8/layout/list1"/>
    <dgm:cxn modelId="{533A76D8-6779-4873-8359-5BAF5A0C903B}" type="presOf" srcId="{8DFE54C1-F587-4A03-93E9-089F710CD60B}" destId="{4FB89EC3-51A1-4C07-9DF4-F43DEA93F8C1}" srcOrd="0" destOrd="0" presId="urn:microsoft.com/office/officeart/2005/8/layout/list1"/>
    <dgm:cxn modelId="{3302A7F0-17E2-4DC9-9A9E-08CF1452D473}" srcId="{3919C4DF-A53A-43B4-8655-03BEE1E0AC75}" destId="{AAF5F38E-AF61-427C-BB67-2D17B0D369BC}" srcOrd="2" destOrd="0" parTransId="{05967071-4A71-491F-B50C-0BCFED4482D3}" sibTransId="{4E7A66F4-2DD6-4A5C-8F38-2E6B34E38724}"/>
    <dgm:cxn modelId="{CEE6F9E4-E1CD-48E8-9193-CE3D6F86E5F4}" type="presParOf" srcId="{7F581DFA-A1FC-4EB0-B9D8-A0695025557C}" destId="{AC212A27-CBAC-4345-829A-2E84F58C1EEB}" srcOrd="0" destOrd="0" presId="urn:microsoft.com/office/officeart/2005/8/layout/list1"/>
    <dgm:cxn modelId="{A521B75B-A1C7-4839-949E-C06A8995BC36}" type="presParOf" srcId="{AC212A27-CBAC-4345-829A-2E84F58C1EEB}" destId="{4FB89EC3-51A1-4C07-9DF4-F43DEA93F8C1}" srcOrd="0" destOrd="0" presId="urn:microsoft.com/office/officeart/2005/8/layout/list1"/>
    <dgm:cxn modelId="{95D5F98B-59D6-46BF-8D33-A44B50996FC5}" type="presParOf" srcId="{AC212A27-CBAC-4345-829A-2E84F58C1EEB}" destId="{C981EF2C-4FC5-4939-B83F-6C0AF272C149}" srcOrd="1" destOrd="0" presId="urn:microsoft.com/office/officeart/2005/8/layout/list1"/>
    <dgm:cxn modelId="{4D6CEE1C-4CB3-4D8E-AD97-8D71AEE1372F}" type="presParOf" srcId="{7F581DFA-A1FC-4EB0-B9D8-A0695025557C}" destId="{4160F4CF-8FFF-4015-AB03-4D0FE4550B6D}" srcOrd="1" destOrd="0" presId="urn:microsoft.com/office/officeart/2005/8/layout/list1"/>
    <dgm:cxn modelId="{0B33AE1D-F950-4B1F-9884-207B88FB72BD}" type="presParOf" srcId="{7F581DFA-A1FC-4EB0-B9D8-A0695025557C}" destId="{349631C4-5A60-4D1E-BAA9-F337BDD318D3}" srcOrd="2" destOrd="0" presId="urn:microsoft.com/office/officeart/2005/8/layout/list1"/>
    <dgm:cxn modelId="{9E841E5A-F53A-4AC1-A33D-6A887ED1EF1F}" type="presParOf" srcId="{7F581DFA-A1FC-4EB0-B9D8-A0695025557C}" destId="{581DBFE9-25FC-4445-83CB-693B51303185}" srcOrd="3" destOrd="0" presId="urn:microsoft.com/office/officeart/2005/8/layout/list1"/>
    <dgm:cxn modelId="{EC4CF70B-40E9-4307-A72F-576A809688D9}" type="presParOf" srcId="{7F581DFA-A1FC-4EB0-B9D8-A0695025557C}" destId="{F0488085-890A-41A2-BD3C-5B1D4671C905}" srcOrd="4" destOrd="0" presId="urn:microsoft.com/office/officeart/2005/8/layout/list1"/>
    <dgm:cxn modelId="{0846E823-FF9E-4D41-8578-772F488A762A}" type="presParOf" srcId="{F0488085-890A-41A2-BD3C-5B1D4671C905}" destId="{E6A226C4-AF0D-47E6-AD05-4AC4EAE73105}" srcOrd="0" destOrd="0" presId="urn:microsoft.com/office/officeart/2005/8/layout/list1"/>
    <dgm:cxn modelId="{025D8D53-F414-4CCB-855D-AB33404F73BD}" type="presParOf" srcId="{F0488085-890A-41A2-BD3C-5B1D4671C905}" destId="{F557A666-C6F8-4EB0-A498-CC008C8E22EF}" srcOrd="1" destOrd="0" presId="urn:microsoft.com/office/officeart/2005/8/layout/list1"/>
    <dgm:cxn modelId="{32144155-4E00-4F82-BFAD-40B28D143084}" type="presParOf" srcId="{7F581DFA-A1FC-4EB0-B9D8-A0695025557C}" destId="{C536EC98-13E7-4FFA-B4CF-D9C40AF5CB8A}" srcOrd="5" destOrd="0" presId="urn:microsoft.com/office/officeart/2005/8/layout/list1"/>
    <dgm:cxn modelId="{53E61287-9D71-4BBC-9153-CF9C2ABDD646}" type="presParOf" srcId="{7F581DFA-A1FC-4EB0-B9D8-A0695025557C}" destId="{7513A019-7FCB-4FEE-BCB1-D8E8BA046AB4}" srcOrd="6" destOrd="0" presId="urn:microsoft.com/office/officeart/2005/8/layout/list1"/>
    <dgm:cxn modelId="{B9FFB2A8-613D-4DA7-A0E3-DF35572FD77D}" type="presParOf" srcId="{7F581DFA-A1FC-4EB0-B9D8-A0695025557C}" destId="{6E82C29A-4A04-4A18-ADCB-8652C0164DCA}" srcOrd="7" destOrd="0" presId="urn:microsoft.com/office/officeart/2005/8/layout/list1"/>
    <dgm:cxn modelId="{ED65526A-A05D-4881-8A75-AA0FA405C4B9}" type="presParOf" srcId="{7F581DFA-A1FC-4EB0-B9D8-A0695025557C}" destId="{E180B586-5F87-401B-BBE5-634C124AD8C4}" srcOrd="8" destOrd="0" presId="urn:microsoft.com/office/officeart/2005/8/layout/list1"/>
    <dgm:cxn modelId="{ECFFC7A9-F58A-464F-B359-F16525625525}" type="presParOf" srcId="{E180B586-5F87-401B-BBE5-634C124AD8C4}" destId="{3A4F698A-2861-4451-9096-2596F8B7C8F0}" srcOrd="0" destOrd="0" presId="urn:microsoft.com/office/officeart/2005/8/layout/list1"/>
    <dgm:cxn modelId="{43B49753-415B-409C-A31B-6AEA222C8B06}" type="presParOf" srcId="{E180B586-5F87-401B-BBE5-634C124AD8C4}" destId="{DC25483A-DAB2-4242-B633-88190817FBA9}" srcOrd="1" destOrd="0" presId="urn:microsoft.com/office/officeart/2005/8/layout/list1"/>
    <dgm:cxn modelId="{8F638A4B-6810-41AC-AEB0-889B77306280}" type="presParOf" srcId="{7F581DFA-A1FC-4EB0-B9D8-A0695025557C}" destId="{5F125D3A-0059-4F5C-B940-2E75AB02819A}" srcOrd="9" destOrd="0" presId="urn:microsoft.com/office/officeart/2005/8/layout/list1"/>
    <dgm:cxn modelId="{60967EFE-383A-485F-9BDA-B324CA2401AD}" type="presParOf" srcId="{7F581DFA-A1FC-4EB0-B9D8-A0695025557C}" destId="{2E102E89-994C-4943-B31B-909FC7DCF107}" srcOrd="10" destOrd="0" presId="urn:microsoft.com/office/officeart/2005/8/layout/list1"/>
    <dgm:cxn modelId="{9EE28492-6E7E-4A9B-80B6-A8A654CCDE34}" type="presParOf" srcId="{7F581DFA-A1FC-4EB0-B9D8-A0695025557C}" destId="{FDF6E018-EBA8-4EF5-A50B-91C676753461}" srcOrd="11" destOrd="0" presId="urn:microsoft.com/office/officeart/2005/8/layout/list1"/>
    <dgm:cxn modelId="{E94BFF42-4043-4A16-B22C-86D4301EAE72}" type="presParOf" srcId="{7F581DFA-A1FC-4EB0-B9D8-A0695025557C}" destId="{775DF392-0D5A-47EA-9CD6-BBD79CF1A0CE}" srcOrd="12" destOrd="0" presId="urn:microsoft.com/office/officeart/2005/8/layout/list1"/>
    <dgm:cxn modelId="{8268D73E-7774-49BA-9B2B-412160A7BEE8}" type="presParOf" srcId="{775DF392-0D5A-47EA-9CD6-BBD79CF1A0CE}" destId="{0853F9B1-7E25-413B-8118-266291C44532}" srcOrd="0" destOrd="0" presId="urn:microsoft.com/office/officeart/2005/8/layout/list1"/>
    <dgm:cxn modelId="{44A8C14F-61C5-498E-B4F0-775E284860AE}" type="presParOf" srcId="{775DF392-0D5A-47EA-9CD6-BBD79CF1A0CE}" destId="{F70141AB-7279-4E8F-9EC0-030025B92B04}" srcOrd="1" destOrd="0" presId="urn:microsoft.com/office/officeart/2005/8/layout/list1"/>
    <dgm:cxn modelId="{B92F06B3-D3BD-44C2-98E2-3B9B5488EC5E}" type="presParOf" srcId="{7F581DFA-A1FC-4EB0-B9D8-A0695025557C}" destId="{7608A85B-C6DE-473D-9D18-85B7E3183E29}" srcOrd="13" destOrd="0" presId="urn:microsoft.com/office/officeart/2005/8/layout/list1"/>
    <dgm:cxn modelId="{F57CDA93-19B2-4C8E-B44C-D4A7E6E5BA8D}" type="presParOf" srcId="{7F581DFA-A1FC-4EB0-B9D8-A0695025557C}" destId="{932692FC-9C67-48FA-950D-A41BB4E69CC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4899F-84E5-4D07-9BD7-3F0D40006C86}">
      <dsp:nvSpPr>
        <dsp:cNvPr id="0" name=""/>
        <dsp:cNvSpPr/>
      </dsp:nvSpPr>
      <dsp:spPr>
        <a:xfrm>
          <a:off x="1524012" y="2786"/>
          <a:ext cx="4094363" cy="417132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Project Description</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Technologies Used</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System Architecture</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Sprint 1-7 Recap</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Sprint 8 – Completed tasks &amp; stories</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kern="1200" dirty="0"/>
            <a:t>Sprint 8 Deliverable </a:t>
          </a:r>
        </a:p>
        <a:p>
          <a:pPr marL="171450" lvl="1" indent="-171450" algn="l" defTabSz="800100">
            <a:lnSpc>
              <a:spcPct val="90000"/>
            </a:lnSpc>
            <a:spcBef>
              <a:spcPct val="0"/>
            </a:spcBef>
            <a:spcAft>
              <a:spcPct val="15000"/>
            </a:spcAft>
            <a:buFont typeface="Wingdings" panose="05000000000000000000" pitchFamily="2" charset="2"/>
            <a:buChar char="Ø"/>
          </a:pPr>
          <a:endParaRPr lang="en-US" sz="1800" kern="1200" dirty="0"/>
        </a:p>
      </dsp:txBody>
      <dsp:txXfrm>
        <a:off x="1524012" y="2786"/>
        <a:ext cx="4094363" cy="4171324"/>
      </dsp:txXfrm>
    </dsp:sp>
    <dsp:sp modelId="{EC6F12E7-DF4A-4A6A-9907-11E5737627F1}">
      <dsp:nvSpPr>
        <dsp:cNvPr id="0" name=""/>
        <dsp:cNvSpPr/>
      </dsp:nvSpPr>
      <dsp:spPr>
        <a:xfrm>
          <a:off x="5257834" y="0"/>
          <a:ext cx="4008782" cy="417132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kern="1200" dirty="0"/>
        </a:p>
      </dsp:txBody>
      <dsp:txXfrm>
        <a:off x="5257834" y="0"/>
        <a:ext cx="4008782" cy="4171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D57BB-AD2F-4B44-9D3D-B4F37F033520}">
      <dsp:nvSpPr>
        <dsp:cNvPr id="0" name=""/>
        <dsp:cNvSpPr/>
      </dsp:nvSpPr>
      <dsp:spPr>
        <a:xfrm>
          <a:off x="770313"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Register/Login for admin and faculty</a:t>
          </a:r>
        </a:p>
      </dsp:txBody>
      <dsp:txXfrm>
        <a:off x="770313" y="1245"/>
        <a:ext cx="2087202" cy="1252321"/>
      </dsp:txXfrm>
    </dsp:sp>
    <dsp:sp modelId="{6A7508CA-416A-4305-9270-CA296E9125E4}">
      <dsp:nvSpPr>
        <dsp:cNvPr id="0" name=""/>
        <dsp:cNvSpPr/>
      </dsp:nvSpPr>
      <dsp:spPr>
        <a:xfrm>
          <a:off x="3066237"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Student’s image with details to the database</a:t>
          </a:r>
        </a:p>
      </dsp:txBody>
      <dsp:txXfrm>
        <a:off x="3066237" y="1245"/>
        <a:ext cx="2087202" cy="1252321"/>
      </dsp:txXfrm>
    </dsp:sp>
    <dsp:sp modelId="{5EBF93EE-1CA2-486D-B8EE-622ACC99EF9C}">
      <dsp:nvSpPr>
        <dsp:cNvPr id="0" name=""/>
        <dsp:cNvSpPr/>
      </dsp:nvSpPr>
      <dsp:spPr>
        <a:xfrm>
          <a:off x="5362160"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View Registered Students on GUI Console</a:t>
          </a:r>
        </a:p>
      </dsp:txBody>
      <dsp:txXfrm>
        <a:off x="5362160" y="1245"/>
        <a:ext cx="2087202" cy="1252321"/>
      </dsp:txXfrm>
    </dsp:sp>
    <dsp:sp modelId="{69F2F6B7-3CFF-4B65-888D-F58EB02AADCF}">
      <dsp:nvSpPr>
        <dsp:cNvPr id="0" name=""/>
        <dsp:cNvSpPr/>
      </dsp:nvSpPr>
      <dsp:spPr>
        <a:xfrm>
          <a:off x="7658083"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Capture student’s image </a:t>
          </a:r>
        </a:p>
      </dsp:txBody>
      <dsp:txXfrm>
        <a:off x="7658083" y="1245"/>
        <a:ext cx="2087202" cy="1252321"/>
      </dsp:txXfrm>
    </dsp:sp>
    <dsp:sp modelId="{A83A7D76-0144-4562-B986-9F38BA5DEA38}">
      <dsp:nvSpPr>
        <dsp:cNvPr id="0" name=""/>
        <dsp:cNvSpPr/>
      </dsp:nvSpPr>
      <dsp:spPr>
        <a:xfrm>
          <a:off x="770313"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Upload student’s image (.</a:t>
          </a:r>
          <a:r>
            <a:rPr lang="en-US" sz="1600" kern="1200" dirty="0" err="1"/>
            <a:t>png</a:t>
          </a:r>
          <a:r>
            <a:rPr lang="en-US" sz="1600" kern="1200" dirty="0"/>
            <a:t>/.jpeg files)</a:t>
          </a:r>
        </a:p>
      </dsp:txBody>
      <dsp:txXfrm>
        <a:off x="770313" y="1462287"/>
        <a:ext cx="2087202" cy="1252321"/>
      </dsp:txXfrm>
    </dsp:sp>
    <dsp:sp modelId="{9354A322-674C-420E-B099-EC0A3A83B29D}">
      <dsp:nvSpPr>
        <dsp:cNvPr id="0" name=""/>
        <dsp:cNvSpPr/>
      </dsp:nvSpPr>
      <dsp:spPr>
        <a:xfrm>
          <a:off x="3066237"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Detect and recognize student’s image from database</a:t>
          </a:r>
        </a:p>
      </dsp:txBody>
      <dsp:txXfrm>
        <a:off x="3066237" y="1462287"/>
        <a:ext cx="2087202" cy="1252321"/>
      </dsp:txXfrm>
    </dsp:sp>
    <dsp:sp modelId="{5D8E5352-6392-4E7D-9EA0-C19BA40CBC59}">
      <dsp:nvSpPr>
        <dsp:cNvPr id="0" name=""/>
        <dsp:cNvSpPr/>
      </dsp:nvSpPr>
      <dsp:spPr>
        <a:xfrm>
          <a:off x="5362160"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Generate attendance based on captured/uploaded image</a:t>
          </a:r>
        </a:p>
      </dsp:txBody>
      <dsp:txXfrm>
        <a:off x="5362160" y="1462287"/>
        <a:ext cx="2087202" cy="1252321"/>
      </dsp:txXfrm>
    </dsp:sp>
    <dsp:sp modelId="{DC7F5723-C193-48E2-BE62-66CBE0FAADCE}">
      <dsp:nvSpPr>
        <dsp:cNvPr id="0" name=""/>
        <dsp:cNvSpPr/>
      </dsp:nvSpPr>
      <dsp:spPr>
        <a:xfrm>
          <a:off x="7658083"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View attendance status of the students on GUI console immediately after attendance is submitted</a:t>
          </a:r>
        </a:p>
      </dsp:txBody>
      <dsp:txXfrm>
        <a:off x="7658083" y="1462287"/>
        <a:ext cx="2087202" cy="1252321"/>
      </dsp:txXfrm>
    </dsp:sp>
    <dsp:sp modelId="{8925955D-914D-4251-BF4B-163166A5D307}">
      <dsp:nvSpPr>
        <dsp:cNvPr id="0" name=""/>
        <dsp:cNvSpPr/>
      </dsp:nvSpPr>
      <dsp:spPr>
        <a:xfrm>
          <a:off x="3066237" y="2923329"/>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Download attendance results in excel sheet </a:t>
          </a:r>
        </a:p>
      </dsp:txBody>
      <dsp:txXfrm>
        <a:off x="3066237" y="2923329"/>
        <a:ext cx="2087202" cy="1252321"/>
      </dsp:txXfrm>
    </dsp:sp>
    <dsp:sp modelId="{3DB8E9C5-1FF1-4B19-AC7F-6B37CD4FF09E}">
      <dsp:nvSpPr>
        <dsp:cNvPr id="0" name=""/>
        <dsp:cNvSpPr/>
      </dsp:nvSpPr>
      <dsp:spPr>
        <a:xfrm>
          <a:off x="5362160" y="2923329"/>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Send Automatic Email to the registered faculty with absent students list</a:t>
          </a:r>
        </a:p>
      </dsp:txBody>
      <dsp:txXfrm>
        <a:off x="5362160" y="2923329"/>
        <a:ext cx="2087202" cy="1252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EBC1-CEAA-471D-9384-349B6CC1C6D2}">
      <dsp:nvSpPr>
        <dsp:cNvPr id="0" name=""/>
        <dsp:cNvSpPr/>
      </dsp:nvSpPr>
      <dsp:spPr>
        <a:xfrm>
          <a:off x="3194"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Captures images from your webcam video stream</a:t>
          </a:r>
          <a:endParaRPr lang="en-US" sz="2200" kern="1200"/>
        </a:p>
      </dsp:txBody>
      <dsp:txXfrm>
        <a:off x="3194" y="580569"/>
        <a:ext cx="2534575" cy="1520745"/>
      </dsp:txXfrm>
    </dsp:sp>
    <dsp:sp modelId="{A50CCA6B-7AC4-486C-BB50-D7C9FEE4E40A}">
      <dsp:nvSpPr>
        <dsp:cNvPr id="0" name=""/>
        <dsp:cNvSpPr/>
      </dsp:nvSpPr>
      <dsp:spPr>
        <a:xfrm>
          <a:off x="2791228"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Extracts all Faces from the image frame </a:t>
          </a:r>
          <a:endParaRPr lang="en-US" sz="2200" kern="1200"/>
        </a:p>
      </dsp:txBody>
      <dsp:txXfrm>
        <a:off x="2791228" y="580569"/>
        <a:ext cx="2534575" cy="1520745"/>
      </dsp:txXfrm>
    </dsp:sp>
    <dsp:sp modelId="{CA3DC45B-6B68-44AD-B3F7-C62707FA28C1}">
      <dsp:nvSpPr>
        <dsp:cNvPr id="0" name=""/>
        <dsp:cNvSpPr/>
      </dsp:nvSpPr>
      <dsp:spPr>
        <a:xfrm>
          <a:off x="5579261"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dirty="0"/>
            <a:t>- Stores the Face information into NumPy arrays</a:t>
          </a:r>
          <a:endParaRPr lang="en-US" sz="2200" kern="1200" dirty="0"/>
        </a:p>
      </dsp:txBody>
      <dsp:txXfrm>
        <a:off x="5579261" y="580569"/>
        <a:ext cx="2534575" cy="1520745"/>
      </dsp:txXfrm>
    </dsp:sp>
    <dsp:sp modelId="{E64AD9AA-76BC-44A7-8493-7689288E3467}">
      <dsp:nvSpPr>
        <dsp:cNvPr id="0" name=""/>
        <dsp:cNvSpPr/>
      </dsp:nvSpPr>
      <dsp:spPr>
        <a:xfrm>
          <a:off x="8367295"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Read and show video stream, capture images</a:t>
          </a:r>
          <a:endParaRPr lang="en-US" sz="2200" kern="1200"/>
        </a:p>
      </dsp:txBody>
      <dsp:txXfrm>
        <a:off x="8367295" y="580569"/>
        <a:ext cx="2534575" cy="1520745"/>
      </dsp:txXfrm>
    </dsp:sp>
    <dsp:sp modelId="{FC02A2EE-64D8-4AF1-9015-9EB0565CA457}">
      <dsp:nvSpPr>
        <dsp:cNvPr id="0" name=""/>
        <dsp:cNvSpPr/>
      </dsp:nvSpPr>
      <dsp:spPr>
        <a:xfrm>
          <a:off x="1397211"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dirty="0"/>
            <a:t>- Detect Faces and show bounding box </a:t>
          </a:r>
          <a:endParaRPr lang="en-US" sz="2200" kern="1200" dirty="0"/>
        </a:p>
      </dsp:txBody>
      <dsp:txXfrm>
        <a:off x="1397211" y="2354772"/>
        <a:ext cx="2534575" cy="1520745"/>
      </dsp:txXfrm>
    </dsp:sp>
    <dsp:sp modelId="{BA9318E7-2546-4557-90C7-33281533200C}">
      <dsp:nvSpPr>
        <dsp:cNvPr id="0" name=""/>
        <dsp:cNvSpPr/>
      </dsp:nvSpPr>
      <dsp:spPr>
        <a:xfrm>
          <a:off x="4185245"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Flatten the biggest face image (gray scale) and save in a numpy array</a:t>
          </a:r>
          <a:endParaRPr lang="en-US" sz="2200" kern="1200"/>
        </a:p>
      </dsp:txBody>
      <dsp:txXfrm>
        <a:off x="4185245" y="2354772"/>
        <a:ext cx="2534575" cy="1520745"/>
      </dsp:txXfrm>
    </dsp:sp>
    <dsp:sp modelId="{5C7A50F0-C5BA-40E1-B8CC-EEA3C1B1294C}">
      <dsp:nvSpPr>
        <dsp:cNvPr id="0" name=""/>
        <dsp:cNvSpPr/>
      </dsp:nvSpPr>
      <dsp:spPr>
        <a:xfrm>
          <a:off x="6973278"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Repeat the above for multiple people to get training data.</a:t>
          </a:r>
          <a:endParaRPr lang="en-US" sz="2200" kern="1200"/>
        </a:p>
      </dsp:txBody>
      <dsp:txXfrm>
        <a:off x="6973278" y="2354772"/>
        <a:ext cx="2534575" cy="15207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631C4-5A60-4D1E-BAA9-F337BDD318D3}">
      <dsp:nvSpPr>
        <dsp:cNvPr id="0" name=""/>
        <dsp:cNvSpPr/>
      </dsp:nvSpPr>
      <dsp:spPr>
        <a:xfrm>
          <a:off x="0" y="41803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1EF2C-4FC5-4939-B83F-6C0AF272C149}">
      <dsp:nvSpPr>
        <dsp:cNvPr id="0" name=""/>
        <dsp:cNvSpPr/>
      </dsp:nvSpPr>
      <dsp:spPr>
        <a:xfrm>
          <a:off x="525780" y="6379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Number of User Stories Completed - 3</a:t>
          </a:r>
        </a:p>
      </dsp:txBody>
      <dsp:txXfrm>
        <a:off x="560365" y="98377"/>
        <a:ext cx="7291750" cy="639310"/>
      </dsp:txXfrm>
    </dsp:sp>
    <dsp:sp modelId="{7513A019-7FCB-4FEE-BCB1-D8E8BA046AB4}">
      <dsp:nvSpPr>
        <dsp:cNvPr id="0" name=""/>
        <dsp:cNvSpPr/>
      </dsp:nvSpPr>
      <dsp:spPr>
        <a:xfrm>
          <a:off x="0" y="150667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57A666-C6F8-4EB0-A498-CC008C8E22EF}">
      <dsp:nvSpPr>
        <dsp:cNvPr id="0" name=""/>
        <dsp:cNvSpPr/>
      </dsp:nvSpPr>
      <dsp:spPr>
        <a:xfrm>
          <a:off x="525780" y="115243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Number of Tasks Completed – 8</a:t>
          </a:r>
        </a:p>
      </dsp:txBody>
      <dsp:txXfrm>
        <a:off x="560365" y="1187017"/>
        <a:ext cx="7291750" cy="639310"/>
      </dsp:txXfrm>
    </dsp:sp>
    <dsp:sp modelId="{2E102E89-994C-4943-B31B-909FC7DCF107}">
      <dsp:nvSpPr>
        <dsp:cNvPr id="0" name=""/>
        <dsp:cNvSpPr/>
      </dsp:nvSpPr>
      <dsp:spPr>
        <a:xfrm>
          <a:off x="0" y="259531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483A-DAB2-4242-B633-88190817FBA9}">
      <dsp:nvSpPr>
        <dsp:cNvPr id="0" name=""/>
        <dsp:cNvSpPr/>
      </dsp:nvSpPr>
      <dsp:spPr>
        <a:xfrm>
          <a:off x="525780" y="224107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Velocity = 18</a:t>
          </a:r>
        </a:p>
      </dsp:txBody>
      <dsp:txXfrm>
        <a:off x="560365" y="2275657"/>
        <a:ext cx="7291750" cy="639310"/>
      </dsp:txXfrm>
    </dsp:sp>
    <dsp:sp modelId="{932692FC-9C67-48FA-950D-A41BB4E69CC4}">
      <dsp:nvSpPr>
        <dsp:cNvPr id="0" name=""/>
        <dsp:cNvSpPr/>
      </dsp:nvSpPr>
      <dsp:spPr>
        <a:xfrm>
          <a:off x="0" y="368395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0141AB-7279-4E8F-9EC0-030025B92B04}">
      <dsp:nvSpPr>
        <dsp:cNvPr id="0" name=""/>
        <dsp:cNvSpPr/>
      </dsp:nvSpPr>
      <dsp:spPr>
        <a:xfrm>
          <a:off x="525780" y="3329711"/>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Artifacts Completed = 100%</a:t>
          </a:r>
        </a:p>
      </dsp:txBody>
      <dsp:txXfrm>
        <a:off x="560365" y="3364296"/>
        <a:ext cx="729175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6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69.png"/></Relationships>
</file>

<file path=ppt/drawings/drawing1.xml><?xml version="1.0" encoding="utf-8"?>
<c:userShapes xmlns:c="http://schemas.openxmlformats.org/drawingml/2006/chart">
  <cdr:relSizeAnchor xmlns:cdr="http://schemas.openxmlformats.org/drawingml/2006/chartDrawing">
    <cdr:from>
      <cdr:x>0.16057</cdr:x>
      <cdr:y>0.70485</cdr:y>
    </cdr:from>
    <cdr:to>
      <cdr:x>0.45031</cdr:x>
      <cdr:y>1</cdr:y>
    </cdr:to>
    <cdr:pic>
      <cdr:nvPicPr>
        <cdr:cNvPr id="3" name="Picture 2">
          <a:extLst xmlns:a="http://schemas.openxmlformats.org/drawingml/2006/main">
            <a:ext uri="{FF2B5EF4-FFF2-40B4-BE49-F238E27FC236}">
              <a16:creationId xmlns:a16="http://schemas.microsoft.com/office/drawing/2014/main" id="{D256FDD2-F8B4-4C8A-84D3-03E9EA629359}"/>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2483" t="72856" r="78797"/>
        <a:stretch xmlns:a="http://schemas.openxmlformats.org/drawingml/2006/main"/>
      </cdr:blipFill>
      <cdr:spPr>
        <a:xfrm xmlns:a="http://schemas.openxmlformats.org/drawingml/2006/main">
          <a:off x="1838452" y="3048000"/>
          <a:ext cx="3317366" cy="127634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0.16927</cdr:x>
      <cdr:y>0.64115</cdr:y>
    </cdr:from>
    <cdr:to>
      <cdr:x>0.43943</cdr:x>
      <cdr:y>0.90257</cdr:y>
    </cdr:to>
    <cdr:pic>
      <cdr:nvPicPr>
        <cdr:cNvPr id="2" name="Picture 1">
          <a:extLst xmlns:a="http://schemas.openxmlformats.org/drawingml/2006/main">
            <a:ext uri="{FF2B5EF4-FFF2-40B4-BE49-F238E27FC236}">
              <a16:creationId xmlns:a16="http://schemas.microsoft.com/office/drawing/2014/main" id="{B3D3A625-0EB0-461C-AF80-A7A1A5FD20E3}"/>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2483" t="72856" r="78797"/>
        <a:stretch xmlns:a="http://schemas.openxmlformats.org/drawingml/2006/main"/>
      </cdr:blipFill>
      <cdr:spPr>
        <a:xfrm xmlns:a="http://schemas.openxmlformats.org/drawingml/2006/main">
          <a:off x="1981200" y="2680685"/>
          <a:ext cx="3162038" cy="109299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0D05C82-4421-CE49-B1B7-08EBC1DADD95}" type="datetimeFigureOut">
              <a:rPr lang="en-US" smtClean="0"/>
              <a:t>7/26/2021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03EE58D-E036-6341-B240-424DC60E3833}" type="slidenum">
              <a:rPr lang="en-US" smtClean="0"/>
              <a:t>‹#›</a:t>
            </a:fld>
            <a:endParaRPr lang="en-US"/>
          </a:p>
        </p:txBody>
      </p:sp>
    </p:spTree>
    <p:extLst>
      <p:ext uri="{BB962C8B-B14F-4D97-AF65-F5344CB8AC3E}">
        <p14:creationId xmlns:p14="http://schemas.microsoft.com/office/powerpoint/2010/main" val="28095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87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7000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3420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15542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50317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8938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47176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34577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63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28316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811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00979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045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166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1897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920496" y="1351877"/>
            <a:ext cx="10222992" cy="74586"/>
          </a:xfrm>
          <a:prstGeom prst="rect">
            <a:avLst/>
          </a:prstGeom>
        </p:spPr>
      </p:pic>
      <p:pic>
        <p:nvPicPr>
          <p:cNvPr id="17" name="bg object 17"/>
          <p:cNvPicPr/>
          <p:nvPr/>
        </p:nvPicPr>
        <p:blipFill>
          <a:blip r:embed="rId3" cstate="print"/>
          <a:stretch>
            <a:fillRect/>
          </a:stretch>
        </p:blipFill>
        <p:spPr>
          <a:xfrm>
            <a:off x="920496" y="4300727"/>
            <a:ext cx="10222992" cy="79248"/>
          </a:xfrm>
          <a:prstGeom prst="rect">
            <a:avLst/>
          </a:prstGeom>
        </p:spPr>
      </p:pic>
      <p:pic>
        <p:nvPicPr>
          <p:cNvPr id="18" name="bg object 18"/>
          <p:cNvPicPr/>
          <p:nvPr/>
        </p:nvPicPr>
        <p:blipFill>
          <a:blip r:embed="rId4" cstate="print"/>
          <a:stretch>
            <a:fillRect/>
          </a:stretch>
        </p:blipFill>
        <p:spPr>
          <a:xfrm>
            <a:off x="920496" y="1484375"/>
            <a:ext cx="10222992" cy="3666744"/>
          </a:xfrm>
          <a:prstGeom prst="rect">
            <a:avLst/>
          </a:prstGeom>
        </p:spPr>
      </p:pic>
      <p:pic>
        <p:nvPicPr>
          <p:cNvPr id="19" name="bg object 19"/>
          <p:cNvPicPr/>
          <p:nvPr/>
        </p:nvPicPr>
        <p:blipFill>
          <a:blip r:embed="rId5" cstate="print"/>
          <a:stretch>
            <a:fillRect/>
          </a:stretch>
        </p:blipFill>
        <p:spPr>
          <a:xfrm>
            <a:off x="11402567" y="6230111"/>
            <a:ext cx="457200" cy="457200"/>
          </a:xfrm>
          <a:prstGeom prst="rect">
            <a:avLst/>
          </a:prstGeom>
        </p:spPr>
      </p:pic>
      <p:sp>
        <p:nvSpPr>
          <p:cNvPr id="20" name="bg object 20"/>
          <p:cNvSpPr/>
          <p:nvPr/>
        </p:nvSpPr>
        <p:spPr>
          <a:xfrm>
            <a:off x="6092952" y="0"/>
            <a:ext cx="6096000" cy="6858000"/>
          </a:xfrm>
          <a:custGeom>
            <a:avLst/>
            <a:gdLst/>
            <a:ahLst/>
            <a:cxnLst/>
            <a:rect l="l" t="t" r="r" b="b"/>
            <a:pathLst>
              <a:path w="6096000" h="6858000">
                <a:moveTo>
                  <a:pt x="6096000" y="0"/>
                </a:moveTo>
                <a:lnTo>
                  <a:pt x="0" y="0"/>
                </a:lnTo>
                <a:lnTo>
                  <a:pt x="0" y="6858000"/>
                </a:lnTo>
                <a:lnTo>
                  <a:pt x="6096000" y="6858000"/>
                </a:lnTo>
                <a:lnTo>
                  <a:pt x="6096000" y="0"/>
                </a:lnTo>
                <a:close/>
              </a:path>
            </a:pathLst>
          </a:custGeom>
          <a:solidFill>
            <a:srgbClr val="E9E3DC"/>
          </a:solidFill>
        </p:spPr>
        <p:txBody>
          <a:bodyPr wrap="square" lIns="0" tIns="0" rIns="0" bIns="0" rtlCol="0"/>
          <a:lstStyle/>
          <a:p>
            <a:endParaRPr/>
          </a:p>
        </p:txBody>
      </p:sp>
      <p:sp>
        <p:nvSpPr>
          <p:cNvPr id="21" name="bg object 21"/>
          <p:cNvSpPr/>
          <p:nvPr/>
        </p:nvSpPr>
        <p:spPr>
          <a:xfrm>
            <a:off x="0" y="0"/>
            <a:ext cx="1438910" cy="6858000"/>
          </a:xfrm>
          <a:custGeom>
            <a:avLst/>
            <a:gdLst/>
            <a:ahLst/>
            <a:cxnLst/>
            <a:rect l="l" t="t" r="r" b="b"/>
            <a:pathLst>
              <a:path w="1438910" h="6858000">
                <a:moveTo>
                  <a:pt x="1438402" y="0"/>
                </a:moveTo>
                <a:lnTo>
                  <a:pt x="0" y="0"/>
                </a:lnTo>
                <a:lnTo>
                  <a:pt x="0" y="6858000"/>
                </a:lnTo>
                <a:lnTo>
                  <a:pt x="1438402" y="6858000"/>
                </a:lnTo>
                <a:lnTo>
                  <a:pt x="1438402" y="0"/>
                </a:lnTo>
                <a:close/>
              </a:path>
            </a:pathLst>
          </a:custGeom>
          <a:solidFill>
            <a:srgbClr val="D24617"/>
          </a:solidFill>
        </p:spPr>
        <p:txBody>
          <a:bodyPr wrap="square" lIns="0" tIns="0" rIns="0" bIns="0" rtlCol="0"/>
          <a:lstStyle/>
          <a:p>
            <a:endParaRPr/>
          </a:p>
        </p:txBody>
      </p:sp>
      <p:sp>
        <p:nvSpPr>
          <p:cNvPr id="22" name="bg object 22"/>
          <p:cNvSpPr/>
          <p:nvPr/>
        </p:nvSpPr>
        <p:spPr>
          <a:xfrm>
            <a:off x="1438655" y="0"/>
            <a:ext cx="4654550" cy="6858000"/>
          </a:xfrm>
          <a:custGeom>
            <a:avLst/>
            <a:gdLst/>
            <a:ahLst/>
            <a:cxnLst/>
            <a:rect l="l" t="t" r="r" b="b"/>
            <a:pathLst>
              <a:path w="4654550" h="6858000">
                <a:moveTo>
                  <a:pt x="4654042" y="0"/>
                </a:moveTo>
                <a:lnTo>
                  <a:pt x="0" y="0"/>
                </a:lnTo>
                <a:lnTo>
                  <a:pt x="0" y="6858000"/>
                </a:lnTo>
                <a:lnTo>
                  <a:pt x="4654042" y="6858000"/>
                </a:lnTo>
                <a:lnTo>
                  <a:pt x="4654042" y="0"/>
                </a:lnTo>
                <a:close/>
              </a:path>
            </a:pathLst>
          </a:custGeom>
          <a:solidFill>
            <a:srgbClr val="4F494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401806" y="6229350"/>
            <a:ext cx="457200" cy="457200"/>
          </a:xfrm>
          <a:prstGeom prst="rect">
            <a:avLst/>
          </a:prstGeom>
        </p:spPr>
      </p:pic>
      <p:sp>
        <p:nvSpPr>
          <p:cNvPr id="17" name="bg object 17"/>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448-9F60-D443-89FA-5D790F4BD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6DC13-FCFF-0943-9C40-7F534D41C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311717-4E39-E34D-93CD-CCE24296119C}"/>
              </a:ext>
            </a:extLst>
          </p:cNvPr>
          <p:cNvSpPr>
            <a:spLocks noGrp="1"/>
          </p:cNvSpPr>
          <p:nvPr>
            <p:ph type="dt" sz="half" idx="10"/>
          </p:nvPr>
        </p:nvSpPr>
        <p:spPr/>
        <p:txBody>
          <a:bodyPr/>
          <a:lstStyle/>
          <a:p>
            <a:fld id="{3DCC3D9D-23E1-6E44-B2F2-FDFEE91430B7}" type="datetimeFigureOut">
              <a:rPr lang="en-US" smtClean="0"/>
              <a:t>7/26/2021</a:t>
            </a:fld>
            <a:endParaRPr lang="en-US"/>
          </a:p>
        </p:txBody>
      </p:sp>
      <p:sp>
        <p:nvSpPr>
          <p:cNvPr id="5" name="Footer Placeholder 4">
            <a:extLst>
              <a:ext uri="{FF2B5EF4-FFF2-40B4-BE49-F238E27FC236}">
                <a16:creationId xmlns:a16="http://schemas.microsoft.com/office/drawing/2014/main" id="{9E5D8686-9A44-DC47-A27D-76F3854FA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CDEEC-30B0-2747-951B-A99CEE678FBC}"/>
              </a:ext>
            </a:extLst>
          </p:cNvPr>
          <p:cNvSpPr>
            <a:spLocks noGrp="1"/>
          </p:cNvSpPr>
          <p:nvPr>
            <p:ph type="sldNum" sz="quarter" idx="12"/>
          </p:nvPr>
        </p:nvSpPr>
        <p:spPr/>
        <p:txBody>
          <a:bodyPr/>
          <a:lstStyle/>
          <a:p>
            <a:fld id="{537C0254-27D4-9B4D-A809-CC653371E4C3}" type="slidenum">
              <a:rPr lang="en-US" smtClean="0"/>
              <a:t>‹#›</a:t>
            </a:fld>
            <a:endParaRPr lang="en-US"/>
          </a:p>
        </p:txBody>
      </p:sp>
    </p:spTree>
    <p:extLst>
      <p:ext uri="{BB962C8B-B14F-4D97-AF65-F5344CB8AC3E}">
        <p14:creationId xmlns:p14="http://schemas.microsoft.com/office/powerpoint/2010/main" val="126818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15478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10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168754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2.xml"/><Relationship Id="rId3" Type="http://schemas.openxmlformats.org/officeDocument/2006/relationships/slideLayout" Target="../slideLayouts/slideLayout9.xml"/><Relationship Id="rId21" Type="http://schemas.openxmlformats.org/officeDocument/2006/relationships/image" Target="../media/image9.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51732" y="706374"/>
            <a:ext cx="4288535" cy="452755"/>
          </a:xfrm>
          <a:prstGeom prst="rect">
            <a:avLst/>
          </a:prstGeom>
        </p:spPr>
        <p:txBody>
          <a:bodyPr wrap="square" lIns="0" tIns="0" rIns="0" bIns="0">
            <a:spAutoFit/>
          </a:bodyPr>
          <a:lstStyle>
            <a:lvl1pPr>
              <a:defRPr sz="2800" b="0" i="0">
                <a:solidFill>
                  <a:schemeClr val="tx1"/>
                </a:solidFill>
                <a:latin typeface="Rockwell"/>
                <a:cs typeface="Rockwell"/>
              </a:defRPr>
            </a:lvl1pPr>
          </a:lstStyle>
          <a:p>
            <a:endParaRPr/>
          </a:p>
        </p:txBody>
      </p:sp>
      <p:sp>
        <p:nvSpPr>
          <p:cNvPr id="3" name="Holder 3"/>
          <p:cNvSpPr>
            <a:spLocks noGrp="1"/>
          </p:cNvSpPr>
          <p:nvPr>
            <p:ph type="body" idx="1"/>
          </p:nvPr>
        </p:nvSpPr>
        <p:spPr>
          <a:xfrm>
            <a:off x="1131061" y="2161746"/>
            <a:ext cx="9929876" cy="18084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7/26/2021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7/26/2021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05310372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image" Target="../media/image34.jpeg"/><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51.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68" name="Rectangle 67">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object 5">
            <a:extLst>
              <a:ext uri="{FF2B5EF4-FFF2-40B4-BE49-F238E27FC236}">
                <a16:creationId xmlns:a16="http://schemas.microsoft.com/office/drawing/2014/main" id="{22CE330A-9410-4DE3-BAB2-874618DD4CD4}"/>
              </a:ext>
            </a:extLst>
          </p:cNvPr>
          <p:cNvSpPr txBox="1">
            <a:spLocks/>
          </p:cNvSpPr>
          <p:nvPr/>
        </p:nvSpPr>
        <p:spPr>
          <a:xfrm>
            <a:off x="2209800" y="2057400"/>
            <a:ext cx="7526125" cy="2162323"/>
          </a:xfrm>
          <a:prstGeom prst="rect">
            <a:avLst/>
          </a:prstGeom>
        </p:spPr>
        <p:txBody>
          <a:bodyPr vert="horz" lIns="91440" tIns="45720" rIns="91440" bIns="45720" rtlCol="0" anchor="b">
            <a:normAutofit/>
          </a:bodyPr>
          <a:lstStyle>
            <a:lvl1pPr>
              <a:defRPr sz="2800" b="0" i="0">
                <a:solidFill>
                  <a:schemeClr val="tx1"/>
                </a:solidFill>
                <a:latin typeface="Rockwell"/>
                <a:ea typeface="+mj-ea"/>
                <a:cs typeface="Rockwell"/>
              </a:defRPr>
            </a:lvl1pPr>
          </a:lstStyle>
          <a:p>
            <a:pPr marR="5080" algn="ctr">
              <a:lnSpc>
                <a:spcPct val="160000"/>
              </a:lnSpc>
              <a:spcBef>
                <a:spcPct val="0"/>
              </a:spcBef>
              <a:spcAft>
                <a:spcPts val="600"/>
              </a:spcAft>
            </a:pPr>
            <a:r>
              <a:rPr lang="en-US" sz="4000" b="0" i="0" kern="1200" spc="-45" dirty="0">
                <a:solidFill>
                  <a:schemeClr val="tx1"/>
                </a:solidFill>
                <a:latin typeface="+mj-lt"/>
                <a:ea typeface="+mj-ea"/>
                <a:cs typeface="+mj-cs"/>
              </a:rPr>
              <a:t>ATTENDANCE </a:t>
            </a:r>
            <a:br>
              <a:rPr lang="en-US" sz="4000" b="0" i="0" kern="1200" spc="-45" dirty="0">
                <a:solidFill>
                  <a:schemeClr val="tx1"/>
                </a:solidFill>
                <a:latin typeface="+mj-lt"/>
                <a:ea typeface="+mj-ea"/>
                <a:cs typeface="+mj-cs"/>
              </a:rPr>
            </a:br>
            <a:r>
              <a:rPr lang="en-US" sz="4000" b="0" i="0" kern="1200" spc="-40" dirty="0">
                <a:solidFill>
                  <a:schemeClr val="tx1"/>
                </a:solidFill>
                <a:latin typeface="+mj-lt"/>
                <a:ea typeface="+mj-ea"/>
                <a:cs typeface="+mj-cs"/>
              </a:rPr>
              <a:t>AUTOMATION</a:t>
            </a:r>
            <a:r>
              <a:rPr lang="en-US" sz="4000" b="0" i="0" kern="1200" spc="-254" dirty="0">
                <a:solidFill>
                  <a:schemeClr val="tx1"/>
                </a:solidFill>
                <a:latin typeface="+mj-lt"/>
                <a:ea typeface="+mj-ea"/>
                <a:cs typeface="+mj-cs"/>
              </a:rPr>
              <a:t> </a:t>
            </a:r>
            <a:r>
              <a:rPr lang="en-US" sz="4000" b="0" i="0" kern="1200" dirty="0">
                <a:solidFill>
                  <a:schemeClr val="tx1"/>
                </a:solidFill>
                <a:latin typeface="+mj-lt"/>
                <a:ea typeface="+mj-ea"/>
                <a:cs typeface="+mj-cs"/>
              </a:rPr>
              <a:t>SYSTEM</a:t>
            </a:r>
          </a:p>
        </p:txBody>
      </p:sp>
    </p:spTree>
    <p:extLst>
      <p:ext uri="{BB962C8B-B14F-4D97-AF65-F5344CB8AC3E}">
        <p14:creationId xmlns:p14="http://schemas.microsoft.com/office/powerpoint/2010/main" val="30364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06756"/>
            <a:ext cx="4254500" cy="695960"/>
          </a:xfrm>
          <a:prstGeom prst="rect">
            <a:avLst/>
          </a:prstGeom>
        </p:spPr>
        <p:txBody>
          <a:bodyPr vert="horz" wrap="square" lIns="0" tIns="12065" rIns="0" bIns="0" rtlCol="0">
            <a:spAutoFit/>
          </a:bodyPr>
          <a:lstStyle/>
          <a:p>
            <a:pPr marL="12700">
              <a:lnSpc>
                <a:spcPct val="100000"/>
              </a:lnSpc>
              <a:spcBef>
                <a:spcPts val="95"/>
              </a:spcBef>
            </a:pPr>
            <a:r>
              <a:rPr sz="4400" b="0" spc="-10" dirty="0">
                <a:latin typeface="Calibri"/>
                <a:cs typeface="Calibri"/>
              </a:rPr>
              <a:t>Sequence</a:t>
            </a:r>
            <a:r>
              <a:rPr sz="4400" b="0" spc="-35" dirty="0">
                <a:latin typeface="Calibri"/>
                <a:cs typeface="Calibri"/>
              </a:rPr>
              <a:t> </a:t>
            </a:r>
            <a:r>
              <a:rPr sz="4400" b="0" spc="-20" dirty="0">
                <a:latin typeface="Calibri"/>
                <a:cs typeface="Calibri"/>
              </a:rPr>
              <a:t>Diagram</a:t>
            </a:r>
            <a:endParaRPr sz="4400" dirty="0">
              <a:latin typeface="Calibri"/>
              <a:cs typeface="Calibri"/>
            </a:endParaRPr>
          </a:p>
        </p:txBody>
      </p:sp>
      <p:grpSp>
        <p:nvGrpSpPr>
          <p:cNvPr id="3" name="object 3"/>
          <p:cNvGrpSpPr/>
          <p:nvPr/>
        </p:nvGrpSpPr>
        <p:grpSpPr>
          <a:xfrm>
            <a:off x="0" y="1219200"/>
            <a:ext cx="11643360" cy="5400040"/>
            <a:chOff x="0" y="1219200"/>
            <a:chExt cx="11643360" cy="5400040"/>
          </a:xfrm>
        </p:grpSpPr>
        <p:sp>
          <p:nvSpPr>
            <p:cNvPr id="4" name="object 4"/>
            <p:cNvSpPr/>
            <p:nvPr/>
          </p:nvSpPr>
          <p:spPr>
            <a:xfrm>
              <a:off x="0" y="4601717"/>
              <a:ext cx="1014730" cy="2017395"/>
            </a:xfrm>
            <a:custGeom>
              <a:avLst/>
              <a:gdLst/>
              <a:ahLst/>
              <a:cxnLst/>
              <a:rect l="l" t="t" r="r" b="b"/>
              <a:pathLst>
                <a:path w="1014730" h="2017395">
                  <a:moveTo>
                    <a:pt x="1014222" y="1008507"/>
                  </a:moveTo>
                  <a:lnTo>
                    <a:pt x="0" y="0"/>
                  </a:lnTo>
                  <a:lnTo>
                    <a:pt x="0" y="2017014"/>
                  </a:lnTo>
                  <a:lnTo>
                    <a:pt x="488657" y="1531099"/>
                  </a:lnTo>
                  <a:lnTo>
                    <a:pt x="670699" y="1713128"/>
                  </a:lnTo>
                  <a:lnTo>
                    <a:pt x="1014056" y="1369783"/>
                  </a:lnTo>
                  <a:lnTo>
                    <a:pt x="832980" y="1188720"/>
                  </a:lnTo>
                  <a:lnTo>
                    <a:pt x="1014222" y="1008507"/>
                  </a:lnTo>
                  <a:close/>
                </a:path>
              </a:pathLst>
            </a:custGeom>
            <a:solidFill>
              <a:srgbClr val="4F81BC">
                <a:alpha val="30195"/>
              </a:srgbClr>
            </a:solidFill>
          </p:spPr>
          <p:txBody>
            <a:bodyPr wrap="square" lIns="0" tIns="0" rIns="0" bIns="0" rtlCol="0"/>
            <a:lstStyle/>
            <a:p>
              <a:endParaRPr/>
            </a:p>
          </p:txBody>
        </p:sp>
        <p:sp>
          <p:nvSpPr>
            <p:cNvPr id="5" name="object 5"/>
            <p:cNvSpPr/>
            <p:nvPr/>
          </p:nvSpPr>
          <p:spPr>
            <a:xfrm>
              <a:off x="944118" y="1219200"/>
              <a:ext cx="10699750" cy="5400040"/>
            </a:xfrm>
            <a:custGeom>
              <a:avLst/>
              <a:gdLst/>
              <a:ahLst/>
              <a:cxnLst/>
              <a:rect l="l" t="t" r="r" b="b"/>
              <a:pathLst>
                <a:path w="10699750" h="5400040">
                  <a:moveTo>
                    <a:pt x="10699242" y="0"/>
                  </a:moveTo>
                  <a:lnTo>
                    <a:pt x="0" y="0"/>
                  </a:lnTo>
                  <a:lnTo>
                    <a:pt x="0" y="5399532"/>
                  </a:lnTo>
                  <a:lnTo>
                    <a:pt x="10699242" y="5399532"/>
                  </a:lnTo>
                  <a:lnTo>
                    <a:pt x="10699242"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080574" y="1463409"/>
              <a:ext cx="253586" cy="186145"/>
            </a:xfrm>
            <a:prstGeom prst="rect">
              <a:avLst/>
            </a:prstGeom>
          </p:spPr>
        </p:pic>
        <p:sp>
          <p:nvSpPr>
            <p:cNvPr id="7" name="object 7"/>
            <p:cNvSpPr/>
            <p:nvPr/>
          </p:nvSpPr>
          <p:spPr>
            <a:xfrm>
              <a:off x="1027814" y="1463409"/>
              <a:ext cx="388620" cy="622935"/>
            </a:xfrm>
            <a:custGeom>
              <a:avLst/>
              <a:gdLst/>
              <a:ahLst/>
              <a:cxnLst/>
              <a:rect l="l" t="t" r="r" b="b"/>
              <a:pathLst>
                <a:path w="388619" h="622935">
                  <a:moveTo>
                    <a:pt x="52760" y="93335"/>
                  </a:moveTo>
                  <a:lnTo>
                    <a:pt x="63015" y="127414"/>
                  </a:lnTo>
                  <a:lnTo>
                    <a:pt x="90051" y="157142"/>
                  </a:lnTo>
                  <a:lnTo>
                    <a:pt x="128273" y="178169"/>
                  </a:lnTo>
                  <a:lnTo>
                    <a:pt x="172087" y="186145"/>
                  </a:lnTo>
                  <a:lnTo>
                    <a:pt x="224527" y="178169"/>
                  </a:lnTo>
                  <a:lnTo>
                    <a:pt x="267183" y="157142"/>
                  </a:lnTo>
                  <a:lnTo>
                    <a:pt x="295856" y="127414"/>
                  </a:lnTo>
                  <a:lnTo>
                    <a:pt x="306347" y="93335"/>
                  </a:lnTo>
                  <a:lnTo>
                    <a:pt x="295856" y="58953"/>
                  </a:lnTo>
                  <a:lnTo>
                    <a:pt x="267183" y="29068"/>
                  </a:lnTo>
                  <a:lnTo>
                    <a:pt x="224527" y="7984"/>
                  </a:lnTo>
                  <a:lnTo>
                    <a:pt x="172087" y="0"/>
                  </a:lnTo>
                  <a:lnTo>
                    <a:pt x="128273" y="7984"/>
                  </a:lnTo>
                  <a:lnTo>
                    <a:pt x="90051" y="29068"/>
                  </a:lnTo>
                  <a:lnTo>
                    <a:pt x="63015" y="58953"/>
                  </a:lnTo>
                  <a:lnTo>
                    <a:pt x="52760" y="93335"/>
                  </a:lnTo>
                  <a:close/>
                </a:path>
                <a:path w="388619" h="622935">
                  <a:moveTo>
                    <a:pt x="194460" y="203580"/>
                  </a:moveTo>
                  <a:lnTo>
                    <a:pt x="194460" y="413060"/>
                  </a:lnTo>
                </a:path>
                <a:path w="388619" h="622935">
                  <a:moveTo>
                    <a:pt x="45302" y="285248"/>
                  </a:moveTo>
                  <a:lnTo>
                    <a:pt x="343635" y="285248"/>
                  </a:lnTo>
                </a:path>
                <a:path w="388619" h="622935">
                  <a:moveTo>
                    <a:pt x="194460" y="413060"/>
                  </a:moveTo>
                  <a:lnTo>
                    <a:pt x="0" y="622539"/>
                  </a:lnTo>
                </a:path>
                <a:path w="388619" h="622935">
                  <a:moveTo>
                    <a:pt x="194460" y="413060"/>
                  </a:moveTo>
                  <a:lnTo>
                    <a:pt x="388381" y="622539"/>
                  </a:lnTo>
                </a:path>
              </a:pathLst>
            </a:custGeom>
            <a:ln w="11810">
              <a:solidFill>
                <a:srgbClr val="800000"/>
              </a:solidFill>
            </a:ln>
          </p:spPr>
          <p:txBody>
            <a:bodyPr wrap="square" lIns="0" tIns="0" rIns="0" bIns="0" rtlCol="0"/>
            <a:lstStyle/>
            <a:p>
              <a:endParaRPr/>
            </a:p>
          </p:txBody>
        </p:sp>
      </p:grpSp>
      <p:sp>
        <p:nvSpPr>
          <p:cNvPr id="8" name="object 8"/>
          <p:cNvSpPr txBox="1"/>
          <p:nvPr/>
        </p:nvSpPr>
        <p:spPr>
          <a:xfrm>
            <a:off x="931418" y="2157551"/>
            <a:ext cx="596265" cy="140970"/>
          </a:xfrm>
          <a:prstGeom prst="rect">
            <a:avLst/>
          </a:prstGeom>
        </p:spPr>
        <p:txBody>
          <a:bodyPr vert="horz" wrap="square" lIns="0" tIns="13335" rIns="0" bIns="0" rtlCol="0">
            <a:spAutoFit/>
          </a:bodyPr>
          <a:lstStyle/>
          <a:p>
            <a:pPr marL="12700">
              <a:lnSpc>
                <a:spcPct val="100000"/>
              </a:lnSpc>
              <a:spcBef>
                <a:spcPts val="105"/>
              </a:spcBef>
            </a:pPr>
            <a:r>
              <a:rPr sz="750" u="sng" spc="10" dirty="0">
                <a:uFill>
                  <a:solidFill>
                    <a:srgbClr val="000000"/>
                  </a:solidFill>
                </a:uFill>
                <a:latin typeface="Tahoma"/>
                <a:cs typeface="Tahoma"/>
              </a:rPr>
              <a:t> </a:t>
            </a:r>
            <a:r>
              <a:rPr sz="750" u="sng" spc="190" dirty="0">
                <a:uFill>
                  <a:solidFill>
                    <a:srgbClr val="000000"/>
                  </a:solidFill>
                </a:uFill>
                <a:latin typeface="Tahoma"/>
                <a:cs typeface="Tahoma"/>
              </a:rPr>
              <a:t>:</a:t>
            </a:r>
            <a:r>
              <a:rPr sz="750" u="sng" spc="50" dirty="0">
                <a:uFill>
                  <a:solidFill>
                    <a:srgbClr val="000000"/>
                  </a:solidFill>
                </a:uFill>
                <a:latin typeface="Tahoma"/>
                <a:cs typeface="Tahoma"/>
              </a:rPr>
              <a:t> </a:t>
            </a:r>
            <a:r>
              <a:rPr sz="750" u="sng" spc="265" dirty="0">
                <a:uFill>
                  <a:solidFill>
                    <a:srgbClr val="000000"/>
                  </a:solidFill>
                </a:uFill>
                <a:latin typeface="Tahoma"/>
                <a:cs typeface="Tahoma"/>
              </a:rPr>
              <a:t>Admin</a:t>
            </a:r>
            <a:endParaRPr sz="750">
              <a:latin typeface="Tahoma"/>
              <a:cs typeface="Tahoma"/>
            </a:endParaRPr>
          </a:p>
        </p:txBody>
      </p:sp>
      <p:grpSp>
        <p:nvGrpSpPr>
          <p:cNvPr id="9" name="object 9"/>
          <p:cNvGrpSpPr/>
          <p:nvPr/>
        </p:nvGrpSpPr>
        <p:grpSpPr>
          <a:xfrm>
            <a:off x="1222112" y="1539322"/>
            <a:ext cx="3792854" cy="4808220"/>
            <a:chOff x="1222112" y="1539322"/>
            <a:chExt cx="3792854" cy="4808220"/>
          </a:xfrm>
        </p:grpSpPr>
        <p:sp>
          <p:nvSpPr>
            <p:cNvPr id="10" name="object 10"/>
            <p:cNvSpPr/>
            <p:nvPr/>
          </p:nvSpPr>
          <p:spPr>
            <a:xfrm>
              <a:off x="1229732" y="2336459"/>
              <a:ext cx="0" cy="4003675"/>
            </a:xfrm>
            <a:custGeom>
              <a:avLst/>
              <a:gdLst/>
              <a:ahLst/>
              <a:cxnLst/>
              <a:rect l="l" t="t" r="r" b="b"/>
              <a:pathLst>
                <a:path h="4003675">
                  <a:moveTo>
                    <a:pt x="0" y="0"/>
                  </a:moveTo>
                  <a:lnTo>
                    <a:pt x="0" y="4003145"/>
                  </a:lnTo>
                </a:path>
              </a:pathLst>
            </a:custGeom>
            <a:ln w="14916">
              <a:solidFill>
                <a:srgbClr val="000000"/>
              </a:solidFill>
              <a:prstDash val="sysDot"/>
            </a:ln>
          </p:spPr>
          <p:txBody>
            <a:bodyPr wrap="square" lIns="0" tIns="0" rIns="0" bIns="0" rtlCol="0"/>
            <a:lstStyle/>
            <a:p>
              <a:endParaRPr/>
            </a:p>
          </p:txBody>
        </p:sp>
        <p:sp>
          <p:nvSpPr>
            <p:cNvPr id="11" name="object 11"/>
            <p:cNvSpPr/>
            <p:nvPr/>
          </p:nvSpPr>
          <p:spPr>
            <a:xfrm>
              <a:off x="3993216" y="1545037"/>
              <a:ext cx="1016000" cy="454025"/>
            </a:xfrm>
            <a:custGeom>
              <a:avLst/>
              <a:gdLst/>
              <a:ahLst/>
              <a:cxnLst/>
              <a:rect l="l" t="t" r="r" b="b"/>
              <a:pathLst>
                <a:path w="1016000" h="454025">
                  <a:moveTo>
                    <a:pt x="1015407" y="0"/>
                  </a:moveTo>
                  <a:lnTo>
                    <a:pt x="0" y="0"/>
                  </a:lnTo>
                  <a:lnTo>
                    <a:pt x="0" y="453737"/>
                  </a:lnTo>
                  <a:lnTo>
                    <a:pt x="1015407" y="453737"/>
                  </a:lnTo>
                  <a:lnTo>
                    <a:pt x="1015407" y="0"/>
                  </a:lnTo>
                  <a:close/>
                </a:path>
              </a:pathLst>
            </a:custGeom>
            <a:solidFill>
              <a:srgbClr val="FFFFB8"/>
            </a:solidFill>
          </p:spPr>
          <p:txBody>
            <a:bodyPr wrap="square" lIns="0" tIns="0" rIns="0" bIns="0" rtlCol="0"/>
            <a:lstStyle/>
            <a:p>
              <a:endParaRPr/>
            </a:p>
          </p:txBody>
        </p:sp>
        <p:sp>
          <p:nvSpPr>
            <p:cNvPr id="12" name="object 12"/>
            <p:cNvSpPr/>
            <p:nvPr/>
          </p:nvSpPr>
          <p:spPr>
            <a:xfrm>
              <a:off x="3993216" y="1545037"/>
              <a:ext cx="1016000" cy="454025"/>
            </a:xfrm>
            <a:custGeom>
              <a:avLst/>
              <a:gdLst/>
              <a:ahLst/>
              <a:cxnLst/>
              <a:rect l="l" t="t" r="r" b="b"/>
              <a:pathLst>
                <a:path w="1016000" h="454025">
                  <a:moveTo>
                    <a:pt x="0" y="453737"/>
                  </a:moveTo>
                  <a:lnTo>
                    <a:pt x="1015407" y="453737"/>
                  </a:lnTo>
                  <a:lnTo>
                    <a:pt x="1015407" y="0"/>
                  </a:lnTo>
                  <a:lnTo>
                    <a:pt x="0" y="0"/>
                  </a:lnTo>
                  <a:lnTo>
                    <a:pt x="0" y="453737"/>
                  </a:lnTo>
                  <a:close/>
                </a:path>
              </a:pathLst>
            </a:custGeom>
            <a:ln w="9738">
              <a:solidFill>
                <a:srgbClr val="800000"/>
              </a:solidFill>
            </a:ln>
          </p:spPr>
          <p:txBody>
            <a:bodyPr wrap="square" lIns="0" tIns="0" rIns="0" bIns="0" rtlCol="0"/>
            <a:lstStyle/>
            <a:p>
              <a:endParaRPr/>
            </a:p>
          </p:txBody>
        </p:sp>
      </p:grpSp>
      <p:sp>
        <p:nvSpPr>
          <p:cNvPr id="13" name="object 13"/>
          <p:cNvSpPr txBox="1"/>
          <p:nvPr/>
        </p:nvSpPr>
        <p:spPr>
          <a:xfrm>
            <a:off x="4308473" y="1610911"/>
            <a:ext cx="400685" cy="140970"/>
          </a:xfrm>
          <a:prstGeom prst="rect">
            <a:avLst/>
          </a:prstGeom>
        </p:spPr>
        <p:txBody>
          <a:bodyPr vert="horz" wrap="square" lIns="0" tIns="13335" rIns="0" bIns="0" rtlCol="0">
            <a:spAutoFit/>
          </a:bodyPr>
          <a:lstStyle/>
          <a:p>
            <a:pPr marL="12700">
              <a:lnSpc>
                <a:spcPct val="100000"/>
              </a:lnSpc>
              <a:spcBef>
                <a:spcPts val="105"/>
              </a:spcBef>
            </a:pPr>
            <a:r>
              <a:rPr sz="750" u="sng" spc="210" dirty="0">
                <a:uFill>
                  <a:solidFill>
                    <a:srgbClr val="000000"/>
                  </a:solidFill>
                </a:uFill>
                <a:latin typeface="Tahoma"/>
                <a:cs typeface="Tahoma"/>
              </a:rPr>
              <a:t>L</a:t>
            </a:r>
            <a:r>
              <a:rPr sz="750" u="sng" spc="295" dirty="0">
                <a:uFill>
                  <a:solidFill>
                    <a:srgbClr val="000000"/>
                  </a:solidFill>
                </a:uFill>
                <a:latin typeface="Tahoma"/>
                <a:cs typeface="Tahoma"/>
              </a:rPr>
              <a:t>o</a:t>
            </a:r>
            <a:r>
              <a:rPr sz="750" u="sng" spc="285" dirty="0">
                <a:uFill>
                  <a:solidFill>
                    <a:srgbClr val="000000"/>
                  </a:solidFill>
                </a:uFill>
                <a:latin typeface="Tahoma"/>
                <a:cs typeface="Tahoma"/>
              </a:rPr>
              <a:t>g</a:t>
            </a:r>
            <a:r>
              <a:rPr sz="750" u="sng" spc="55" dirty="0">
                <a:uFill>
                  <a:solidFill>
                    <a:srgbClr val="000000"/>
                  </a:solidFill>
                </a:uFill>
                <a:latin typeface="Tahoma"/>
                <a:cs typeface="Tahoma"/>
              </a:rPr>
              <a:t>i</a:t>
            </a:r>
            <a:r>
              <a:rPr sz="750" u="sng" spc="300" dirty="0">
                <a:uFill>
                  <a:solidFill>
                    <a:srgbClr val="000000"/>
                  </a:solidFill>
                </a:uFill>
                <a:latin typeface="Tahoma"/>
                <a:cs typeface="Tahoma"/>
              </a:rPr>
              <a:t>n</a:t>
            </a:r>
            <a:endParaRPr sz="750">
              <a:latin typeface="Tahoma"/>
              <a:cs typeface="Tahoma"/>
            </a:endParaRPr>
          </a:p>
        </p:txBody>
      </p:sp>
      <p:grpSp>
        <p:nvGrpSpPr>
          <p:cNvPr id="14" name="object 14"/>
          <p:cNvGrpSpPr/>
          <p:nvPr/>
        </p:nvGrpSpPr>
        <p:grpSpPr>
          <a:xfrm>
            <a:off x="4508080" y="1492802"/>
            <a:ext cx="3747135" cy="4854575"/>
            <a:chOff x="4508080" y="1492802"/>
            <a:chExt cx="3747135" cy="4854575"/>
          </a:xfrm>
        </p:grpSpPr>
        <p:sp>
          <p:nvSpPr>
            <p:cNvPr id="15" name="object 15"/>
            <p:cNvSpPr/>
            <p:nvPr/>
          </p:nvSpPr>
          <p:spPr>
            <a:xfrm>
              <a:off x="4515700" y="2010441"/>
              <a:ext cx="0" cy="4329430"/>
            </a:xfrm>
            <a:custGeom>
              <a:avLst/>
              <a:gdLst/>
              <a:ahLst/>
              <a:cxnLst/>
              <a:rect l="l" t="t" r="r" b="b"/>
              <a:pathLst>
                <a:path h="4329430">
                  <a:moveTo>
                    <a:pt x="0" y="3339981"/>
                  </a:moveTo>
                  <a:lnTo>
                    <a:pt x="0" y="4329163"/>
                  </a:lnTo>
                </a:path>
                <a:path h="4329430">
                  <a:moveTo>
                    <a:pt x="0" y="1012397"/>
                  </a:moveTo>
                  <a:lnTo>
                    <a:pt x="0" y="3025591"/>
                  </a:lnTo>
                </a:path>
                <a:path h="4329430">
                  <a:moveTo>
                    <a:pt x="0" y="0"/>
                  </a:moveTo>
                  <a:lnTo>
                    <a:pt x="0" y="698007"/>
                  </a:lnTo>
                </a:path>
              </a:pathLst>
            </a:custGeom>
            <a:ln w="14916">
              <a:solidFill>
                <a:srgbClr val="000000"/>
              </a:solidFill>
              <a:prstDash val="sysDot"/>
            </a:ln>
          </p:spPr>
          <p:txBody>
            <a:bodyPr wrap="square" lIns="0" tIns="0" rIns="0" bIns="0" rtlCol="0"/>
            <a:lstStyle/>
            <a:p>
              <a:endParaRPr/>
            </a:p>
          </p:txBody>
        </p:sp>
        <p:sp>
          <p:nvSpPr>
            <p:cNvPr id="16" name="object 16"/>
            <p:cNvSpPr/>
            <p:nvPr/>
          </p:nvSpPr>
          <p:spPr>
            <a:xfrm>
              <a:off x="7099594" y="1498199"/>
              <a:ext cx="1150620" cy="454659"/>
            </a:xfrm>
            <a:custGeom>
              <a:avLst/>
              <a:gdLst/>
              <a:ahLst/>
              <a:cxnLst/>
              <a:rect l="l" t="t" r="r" b="b"/>
              <a:pathLst>
                <a:path w="1150620" h="454660">
                  <a:moveTo>
                    <a:pt x="1150206" y="0"/>
                  </a:moveTo>
                  <a:lnTo>
                    <a:pt x="0" y="0"/>
                  </a:lnTo>
                  <a:lnTo>
                    <a:pt x="0" y="454169"/>
                  </a:lnTo>
                  <a:lnTo>
                    <a:pt x="1150206" y="454169"/>
                  </a:lnTo>
                  <a:lnTo>
                    <a:pt x="1150206" y="0"/>
                  </a:lnTo>
                  <a:close/>
                </a:path>
              </a:pathLst>
            </a:custGeom>
            <a:solidFill>
              <a:srgbClr val="FFFFB8"/>
            </a:solidFill>
          </p:spPr>
          <p:txBody>
            <a:bodyPr wrap="square" lIns="0" tIns="0" rIns="0" bIns="0" rtlCol="0"/>
            <a:lstStyle/>
            <a:p>
              <a:endParaRPr/>
            </a:p>
          </p:txBody>
        </p:sp>
        <p:sp>
          <p:nvSpPr>
            <p:cNvPr id="17" name="object 17"/>
            <p:cNvSpPr/>
            <p:nvPr/>
          </p:nvSpPr>
          <p:spPr>
            <a:xfrm>
              <a:off x="7099594" y="1498199"/>
              <a:ext cx="1150620" cy="454659"/>
            </a:xfrm>
            <a:custGeom>
              <a:avLst/>
              <a:gdLst/>
              <a:ahLst/>
              <a:cxnLst/>
              <a:rect l="l" t="t" r="r" b="b"/>
              <a:pathLst>
                <a:path w="1150620" h="454660">
                  <a:moveTo>
                    <a:pt x="0" y="454169"/>
                  </a:moveTo>
                  <a:lnTo>
                    <a:pt x="1150206" y="454169"/>
                  </a:lnTo>
                  <a:lnTo>
                    <a:pt x="1150206" y="0"/>
                  </a:lnTo>
                  <a:lnTo>
                    <a:pt x="0" y="0"/>
                  </a:lnTo>
                  <a:lnTo>
                    <a:pt x="0" y="454169"/>
                  </a:lnTo>
                  <a:close/>
                </a:path>
              </a:pathLst>
            </a:custGeom>
            <a:ln w="9542">
              <a:solidFill>
                <a:srgbClr val="800000"/>
              </a:solidFill>
            </a:ln>
          </p:spPr>
          <p:txBody>
            <a:bodyPr wrap="square" lIns="0" tIns="0" rIns="0" bIns="0" rtlCol="0"/>
            <a:lstStyle/>
            <a:p>
              <a:endParaRPr/>
            </a:p>
          </p:txBody>
        </p:sp>
      </p:grpSp>
      <p:sp>
        <p:nvSpPr>
          <p:cNvPr id="18" name="object 18"/>
          <p:cNvSpPr txBox="1"/>
          <p:nvPr/>
        </p:nvSpPr>
        <p:spPr>
          <a:xfrm>
            <a:off x="7161471" y="1563981"/>
            <a:ext cx="1050925" cy="140970"/>
          </a:xfrm>
          <a:prstGeom prst="rect">
            <a:avLst/>
          </a:prstGeom>
        </p:spPr>
        <p:txBody>
          <a:bodyPr vert="horz" wrap="square" lIns="0" tIns="13335" rIns="0" bIns="0" rtlCol="0">
            <a:spAutoFit/>
          </a:bodyPr>
          <a:lstStyle/>
          <a:p>
            <a:pPr marL="12700">
              <a:lnSpc>
                <a:spcPct val="100000"/>
              </a:lnSpc>
              <a:spcBef>
                <a:spcPts val="105"/>
              </a:spcBef>
            </a:pPr>
            <a:r>
              <a:rPr sz="750" u="sng" spc="260" dirty="0">
                <a:uFill>
                  <a:solidFill>
                    <a:srgbClr val="000000"/>
                  </a:solidFill>
                </a:uFill>
                <a:latin typeface="Tahoma"/>
                <a:cs typeface="Tahoma"/>
              </a:rPr>
              <a:t>Students</a:t>
            </a:r>
            <a:r>
              <a:rPr sz="750" u="sng" spc="90" dirty="0">
                <a:uFill>
                  <a:solidFill>
                    <a:srgbClr val="000000"/>
                  </a:solidFill>
                </a:uFill>
                <a:latin typeface="Tahoma"/>
                <a:cs typeface="Tahoma"/>
              </a:rPr>
              <a:t> </a:t>
            </a:r>
            <a:r>
              <a:rPr sz="750" u="sng" spc="275" dirty="0">
                <a:uFill>
                  <a:solidFill>
                    <a:srgbClr val="000000"/>
                  </a:solidFill>
                </a:uFill>
                <a:latin typeface="Tahoma"/>
                <a:cs typeface="Tahoma"/>
              </a:rPr>
              <a:t>Data</a:t>
            </a:r>
            <a:endParaRPr sz="750">
              <a:latin typeface="Tahoma"/>
              <a:cs typeface="Tahoma"/>
            </a:endParaRPr>
          </a:p>
        </p:txBody>
      </p:sp>
      <p:grpSp>
        <p:nvGrpSpPr>
          <p:cNvPr id="19" name="object 19"/>
          <p:cNvGrpSpPr/>
          <p:nvPr/>
        </p:nvGrpSpPr>
        <p:grpSpPr>
          <a:xfrm>
            <a:off x="7674209" y="1492484"/>
            <a:ext cx="2179320" cy="4808220"/>
            <a:chOff x="7674209" y="1492484"/>
            <a:chExt cx="2179320" cy="4808220"/>
          </a:xfrm>
        </p:grpSpPr>
        <p:sp>
          <p:nvSpPr>
            <p:cNvPr id="20" name="object 20"/>
            <p:cNvSpPr/>
            <p:nvPr/>
          </p:nvSpPr>
          <p:spPr>
            <a:xfrm>
              <a:off x="7681829" y="1963905"/>
              <a:ext cx="0" cy="4329430"/>
            </a:xfrm>
            <a:custGeom>
              <a:avLst/>
              <a:gdLst/>
              <a:ahLst/>
              <a:cxnLst/>
              <a:rect l="l" t="t" r="r" b="b"/>
              <a:pathLst>
                <a:path h="4329430">
                  <a:moveTo>
                    <a:pt x="0" y="1629169"/>
                  </a:moveTo>
                  <a:lnTo>
                    <a:pt x="0" y="4328822"/>
                  </a:lnTo>
                </a:path>
                <a:path h="4329430">
                  <a:moveTo>
                    <a:pt x="0" y="0"/>
                  </a:moveTo>
                  <a:lnTo>
                    <a:pt x="0" y="1314779"/>
                  </a:lnTo>
                </a:path>
              </a:pathLst>
            </a:custGeom>
            <a:ln w="14916">
              <a:solidFill>
                <a:srgbClr val="000000"/>
              </a:solidFill>
              <a:prstDash val="sysDot"/>
            </a:ln>
          </p:spPr>
          <p:txBody>
            <a:bodyPr wrap="square" lIns="0" tIns="0" rIns="0" bIns="0" rtlCol="0"/>
            <a:lstStyle/>
            <a:p>
              <a:endParaRPr/>
            </a:p>
          </p:txBody>
        </p:sp>
        <p:sp>
          <p:nvSpPr>
            <p:cNvPr id="21" name="object 21"/>
            <p:cNvSpPr/>
            <p:nvPr/>
          </p:nvSpPr>
          <p:spPr>
            <a:xfrm>
              <a:off x="8832149" y="1498199"/>
              <a:ext cx="1016000" cy="454659"/>
            </a:xfrm>
            <a:custGeom>
              <a:avLst/>
              <a:gdLst/>
              <a:ahLst/>
              <a:cxnLst/>
              <a:rect l="l" t="t" r="r" b="b"/>
              <a:pathLst>
                <a:path w="1016000" h="454660">
                  <a:moveTo>
                    <a:pt x="1015407" y="0"/>
                  </a:moveTo>
                  <a:lnTo>
                    <a:pt x="0" y="0"/>
                  </a:lnTo>
                  <a:lnTo>
                    <a:pt x="0" y="454169"/>
                  </a:lnTo>
                  <a:lnTo>
                    <a:pt x="1015407" y="454169"/>
                  </a:lnTo>
                  <a:lnTo>
                    <a:pt x="1015407" y="0"/>
                  </a:lnTo>
                  <a:close/>
                </a:path>
              </a:pathLst>
            </a:custGeom>
            <a:solidFill>
              <a:srgbClr val="FFFFB8"/>
            </a:solidFill>
          </p:spPr>
          <p:txBody>
            <a:bodyPr wrap="square" lIns="0" tIns="0" rIns="0" bIns="0" rtlCol="0"/>
            <a:lstStyle/>
            <a:p>
              <a:endParaRPr/>
            </a:p>
          </p:txBody>
        </p:sp>
        <p:sp>
          <p:nvSpPr>
            <p:cNvPr id="22" name="object 22"/>
            <p:cNvSpPr/>
            <p:nvPr/>
          </p:nvSpPr>
          <p:spPr>
            <a:xfrm>
              <a:off x="8832149" y="1498199"/>
              <a:ext cx="1016000" cy="454659"/>
            </a:xfrm>
            <a:custGeom>
              <a:avLst/>
              <a:gdLst/>
              <a:ahLst/>
              <a:cxnLst/>
              <a:rect l="l" t="t" r="r" b="b"/>
              <a:pathLst>
                <a:path w="1016000" h="454660">
                  <a:moveTo>
                    <a:pt x="0" y="454169"/>
                  </a:moveTo>
                  <a:lnTo>
                    <a:pt x="1015407" y="454169"/>
                  </a:lnTo>
                  <a:lnTo>
                    <a:pt x="1015407" y="0"/>
                  </a:lnTo>
                  <a:lnTo>
                    <a:pt x="0" y="0"/>
                  </a:lnTo>
                  <a:lnTo>
                    <a:pt x="0" y="454169"/>
                  </a:lnTo>
                  <a:close/>
                </a:path>
              </a:pathLst>
            </a:custGeom>
            <a:ln w="9740">
              <a:solidFill>
                <a:srgbClr val="800000"/>
              </a:solidFill>
            </a:ln>
          </p:spPr>
          <p:txBody>
            <a:bodyPr wrap="square" lIns="0" tIns="0" rIns="0" bIns="0" rtlCol="0"/>
            <a:lstStyle/>
            <a:p>
              <a:endParaRPr/>
            </a:p>
          </p:txBody>
        </p:sp>
      </p:grpSp>
      <p:sp>
        <p:nvSpPr>
          <p:cNvPr id="23" name="object 23"/>
          <p:cNvSpPr txBox="1"/>
          <p:nvPr/>
        </p:nvSpPr>
        <p:spPr>
          <a:xfrm>
            <a:off x="8923901" y="1563981"/>
            <a:ext cx="857250" cy="140970"/>
          </a:xfrm>
          <a:prstGeom prst="rect">
            <a:avLst/>
          </a:prstGeom>
        </p:spPr>
        <p:txBody>
          <a:bodyPr vert="horz" wrap="square" lIns="0" tIns="13335" rIns="0" bIns="0" rtlCol="0">
            <a:spAutoFit/>
          </a:bodyPr>
          <a:lstStyle/>
          <a:p>
            <a:pPr marL="12700">
              <a:lnSpc>
                <a:spcPct val="100000"/>
              </a:lnSpc>
              <a:spcBef>
                <a:spcPts val="105"/>
              </a:spcBef>
            </a:pPr>
            <a:r>
              <a:rPr sz="750" u="sng" spc="275" dirty="0">
                <a:uFill>
                  <a:solidFill>
                    <a:srgbClr val="000000"/>
                  </a:solidFill>
                </a:uFill>
                <a:latin typeface="Tahoma"/>
                <a:cs typeface="Tahoma"/>
              </a:rPr>
              <a:t>Attendance</a:t>
            </a:r>
            <a:endParaRPr sz="750">
              <a:latin typeface="Tahoma"/>
              <a:cs typeface="Tahoma"/>
            </a:endParaRPr>
          </a:p>
        </p:txBody>
      </p:sp>
      <p:grpSp>
        <p:nvGrpSpPr>
          <p:cNvPr id="24" name="object 24"/>
          <p:cNvGrpSpPr/>
          <p:nvPr/>
        </p:nvGrpSpPr>
        <p:grpSpPr>
          <a:xfrm>
            <a:off x="9347013" y="1492484"/>
            <a:ext cx="2299335" cy="4761865"/>
            <a:chOff x="9347013" y="1492484"/>
            <a:chExt cx="2299335" cy="4761865"/>
          </a:xfrm>
        </p:grpSpPr>
        <p:sp>
          <p:nvSpPr>
            <p:cNvPr id="25" name="object 25"/>
            <p:cNvSpPr/>
            <p:nvPr/>
          </p:nvSpPr>
          <p:spPr>
            <a:xfrm>
              <a:off x="9354633" y="1963905"/>
              <a:ext cx="0" cy="4282440"/>
            </a:xfrm>
            <a:custGeom>
              <a:avLst/>
              <a:gdLst/>
              <a:ahLst/>
              <a:cxnLst/>
              <a:rect l="l" t="t" r="r" b="b"/>
              <a:pathLst>
                <a:path h="4282440">
                  <a:moveTo>
                    <a:pt x="0" y="3712089"/>
                  </a:moveTo>
                  <a:lnTo>
                    <a:pt x="0" y="4282377"/>
                  </a:lnTo>
                </a:path>
                <a:path h="4282440">
                  <a:moveTo>
                    <a:pt x="0" y="2117736"/>
                  </a:moveTo>
                  <a:lnTo>
                    <a:pt x="0" y="3398132"/>
                  </a:lnTo>
                </a:path>
                <a:path h="4282440">
                  <a:moveTo>
                    <a:pt x="0" y="0"/>
                  </a:moveTo>
                  <a:lnTo>
                    <a:pt x="0" y="1803779"/>
                  </a:lnTo>
                </a:path>
              </a:pathLst>
            </a:custGeom>
            <a:ln w="14916">
              <a:solidFill>
                <a:srgbClr val="000000"/>
              </a:solidFill>
              <a:prstDash val="sysDot"/>
            </a:ln>
          </p:spPr>
          <p:txBody>
            <a:bodyPr wrap="square" lIns="0" tIns="0" rIns="0" bIns="0" rtlCol="0"/>
            <a:lstStyle/>
            <a:p>
              <a:endParaRPr/>
            </a:p>
          </p:txBody>
        </p:sp>
        <p:sp>
          <p:nvSpPr>
            <p:cNvPr id="26" name="object 26"/>
            <p:cNvSpPr/>
            <p:nvPr/>
          </p:nvSpPr>
          <p:spPr>
            <a:xfrm>
              <a:off x="10624229" y="1498199"/>
              <a:ext cx="1016000" cy="454659"/>
            </a:xfrm>
            <a:custGeom>
              <a:avLst/>
              <a:gdLst/>
              <a:ahLst/>
              <a:cxnLst/>
              <a:rect l="l" t="t" r="r" b="b"/>
              <a:pathLst>
                <a:path w="1016000" h="454660">
                  <a:moveTo>
                    <a:pt x="1015969" y="0"/>
                  </a:moveTo>
                  <a:lnTo>
                    <a:pt x="0" y="0"/>
                  </a:lnTo>
                  <a:lnTo>
                    <a:pt x="0" y="454169"/>
                  </a:lnTo>
                  <a:lnTo>
                    <a:pt x="1015969" y="454169"/>
                  </a:lnTo>
                  <a:lnTo>
                    <a:pt x="1015969" y="0"/>
                  </a:lnTo>
                  <a:close/>
                </a:path>
              </a:pathLst>
            </a:custGeom>
            <a:solidFill>
              <a:srgbClr val="FFFFB8"/>
            </a:solidFill>
          </p:spPr>
          <p:txBody>
            <a:bodyPr wrap="square" lIns="0" tIns="0" rIns="0" bIns="0" rtlCol="0"/>
            <a:lstStyle/>
            <a:p>
              <a:endParaRPr/>
            </a:p>
          </p:txBody>
        </p:sp>
        <p:sp>
          <p:nvSpPr>
            <p:cNvPr id="27" name="object 27"/>
            <p:cNvSpPr/>
            <p:nvPr/>
          </p:nvSpPr>
          <p:spPr>
            <a:xfrm>
              <a:off x="10624229" y="1498199"/>
              <a:ext cx="1016000" cy="454659"/>
            </a:xfrm>
            <a:custGeom>
              <a:avLst/>
              <a:gdLst/>
              <a:ahLst/>
              <a:cxnLst/>
              <a:rect l="l" t="t" r="r" b="b"/>
              <a:pathLst>
                <a:path w="1016000" h="454660">
                  <a:moveTo>
                    <a:pt x="0" y="454169"/>
                  </a:moveTo>
                  <a:lnTo>
                    <a:pt x="1015969" y="454169"/>
                  </a:lnTo>
                  <a:lnTo>
                    <a:pt x="1015969" y="0"/>
                  </a:lnTo>
                  <a:lnTo>
                    <a:pt x="0" y="0"/>
                  </a:lnTo>
                  <a:lnTo>
                    <a:pt x="0" y="454169"/>
                  </a:lnTo>
                  <a:close/>
                </a:path>
              </a:pathLst>
            </a:custGeom>
            <a:ln w="9739">
              <a:solidFill>
                <a:srgbClr val="800000"/>
              </a:solidFill>
            </a:ln>
          </p:spPr>
          <p:txBody>
            <a:bodyPr wrap="square" lIns="0" tIns="0" rIns="0" bIns="0" rtlCol="0"/>
            <a:lstStyle/>
            <a:p>
              <a:endParaRPr/>
            </a:p>
          </p:txBody>
        </p:sp>
      </p:grpSp>
      <p:sp>
        <p:nvSpPr>
          <p:cNvPr id="28" name="object 28"/>
          <p:cNvSpPr txBox="1"/>
          <p:nvPr/>
        </p:nvSpPr>
        <p:spPr>
          <a:xfrm>
            <a:off x="10880634" y="1563981"/>
            <a:ext cx="513080" cy="140970"/>
          </a:xfrm>
          <a:prstGeom prst="rect">
            <a:avLst/>
          </a:prstGeom>
        </p:spPr>
        <p:txBody>
          <a:bodyPr vert="horz" wrap="square" lIns="0" tIns="13335" rIns="0" bIns="0" rtlCol="0">
            <a:spAutoFit/>
          </a:bodyPr>
          <a:lstStyle/>
          <a:p>
            <a:pPr marL="12700">
              <a:lnSpc>
                <a:spcPct val="100000"/>
              </a:lnSpc>
              <a:spcBef>
                <a:spcPts val="105"/>
              </a:spcBef>
            </a:pPr>
            <a:r>
              <a:rPr sz="750" u="sng" spc="254" dirty="0">
                <a:uFill>
                  <a:solidFill>
                    <a:srgbClr val="000000"/>
                  </a:solidFill>
                </a:uFill>
                <a:latin typeface="Tahoma"/>
                <a:cs typeface="Tahoma"/>
              </a:rPr>
              <a:t>Logout</a:t>
            </a:r>
            <a:endParaRPr sz="750">
              <a:latin typeface="Tahoma"/>
              <a:cs typeface="Tahoma"/>
            </a:endParaRPr>
          </a:p>
        </p:txBody>
      </p:sp>
      <p:grpSp>
        <p:nvGrpSpPr>
          <p:cNvPr id="29" name="object 29"/>
          <p:cNvGrpSpPr/>
          <p:nvPr/>
        </p:nvGrpSpPr>
        <p:grpSpPr>
          <a:xfrm>
            <a:off x="5540353" y="1539322"/>
            <a:ext cx="5614670" cy="4622165"/>
            <a:chOff x="5540353" y="1539322"/>
            <a:chExt cx="5614670" cy="4622165"/>
          </a:xfrm>
        </p:grpSpPr>
        <p:sp>
          <p:nvSpPr>
            <p:cNvPr id="30" name="object 30"/>
            <p:cNvSpPr/>
            <p:nvPr/>
          </p:nvSpPr>
          <p:spPr>
            <a:xfrm>
              <a:off x="11146939" y="1963905"/>
              <a:ext cx="0" cy="4189729"/>
            </a:xfrm>
            <a:custGeom>
              <a:avLst/>
              <a:gdLst/>
              <a:ahLst/>
              <a:cxnLst/>
              <a:rect l="l" t="t" r="r" b="b"/>
              <a:pathLst>
                <a:path h="4189729">
                  <a:moveTo>
                    <a:pt x="0" y="4130983"/>
                  </a:moveTo>
                  <a:lnTo>
                    <a:pt x="0" y="4189474"/>
                  </a:lnTo>
                </a:path>
                <a:path h="4189729">
                  <a:moveTo>
                    <a:pt x="0" y="2571959"/>
                  </a:moveTo>
                  <a:lnTo>
                    <a:pt x="0" y="3817025"/>
                  </a:lnTo>
                </a:path>
                <a:path h="4189729">
                  <a:moveTo>
                    <a:pt x="0" y="0"/>
                  </a:moveTo>
                  <a:lnTo>
                    <a:pt x="0" y="2257569"/>
                  </a:lnTo>
                </a:path>
              </a:pathLst>
            </a:custGeom>
            <a:ln w="14916">
              <a:solidFill>
                <a:srgbClr val="000000"/>
              </a:solidFill>
              <a:prstDash val="sysDot"/>
            </a:ln>
          </p:spPr>
          <p:txBody>
            <a:bodyPr wrap="square" lIns="0" tIns="0" rIns="0" bIns="0" rtlCol="0"/>
            <a:lstStyle/>
            <a:p>
              <a:endParaRPr/>
            </a:p>
          </p:txBody>
        </p:sp>
        <p:sp>
          <p:nvSpPr>
            <p:cNvPr id="31" name="object 31"/>
            <p:cNvSpPr/>
            <p:nvPr/>
          </p:nvSpPr>
          <p:spPr>
            <a:xfrm>
              <a:off x="5546068" y="1545037"/>
              <a:ext cx="1016000" cy="454025"/>
            </a:xfrm>
            <a:custGeom>
              <a:avLst/>
              <a:gdLst/>
              <a:ahLst/>
              <a:cxnLst/>
              <a:rect l="l" t="t" r="r" b="b"/>
              <a:pathLst>
                <a:path w="1016000" h="454025">
                  <a:moveTo>
                    <a:pt x="1015969" y="0"/>
                  </a:moveTo>
                  <a:lnTo>
                    <a:pt x="0" y="0"/>
                  </a:lnTo>
                  <a:lnTo>
                    <a:pt x="0" y="453737"/>
                  </a:lnTo>
                  <a:lnTo>
                    <a:pt x="1015969" y="453737"/>
                  </a:lnTo>
                  <a:lnTo>
                    <a:pt x="1015969" y="0"/>
                  </a:lnTo>
                  <a:close/>
                </a:path>
              </a:pathLst>
            </a:custGeom>
            <a:solidFill>
              <a:srgbClr val="FFFFB8"/>
            </a:solidFill>
          </p:spPr>
          <p:txBody>
            <a:bodyPr wrap="square" lIns="0" tIns="0" rIns="0" bIns="0" rtlCol="0"/>
            <a:lstStyle/>
            <a:p>
              <a:endParaRPr/>
            </a:p>
          </p:txBody>
        </p:sp>
        <p:sp>
          <p:nvSpPr>
            <p:cNvPr id="32" name="object 32"/>
            <p:cNvSpPr/>
            <p:nvPr/>
          </p:nvSpPr>
          <p:spPr>
            <a:xfrm>
              <a:off x="5546068" y="1545037"/>
              <a:ext cx="1016000" cy="454025"/>
            </a:xfrm>
            <a:custGeom>
              <a:avLst/>
              <a:gdLst/>
              <a:ahLst/>
              <a:cxnLst/>
              <a:rect l="l" t="t" r="r" b="b"/>
              <a:pathLst>
                <a:path w="1016000" h="454025">
                  <a:moveTo>
                    <a:pt x="0" y="453737"/>
                  </a:moveTo>
                  <a:lnTo>
                    <a:pt x="1015969" y="453737"/>
                  </a:lnTo>
                  <a:lnTo>
                    <a:pt x="1015969" y="0"/>
                  </a:lnTo>
                  <a:lnTo>
                    <a:pt x="0" y="0"/>
                  </a:lnTo>
                  <a:lnTo>
                    <a:pt x="0" y="453737"/>
                  </a:lnTo>
                  <a:close/>
                </a:path>
              </a:pathLst>
            </a:custGeom>
            <a:ln w="9737">
              <a:solidFill>
                <a:srgbClr val="800000"/>
              </a:solidFill>
            </a:ln>
          </p:spPr>
          <p:txBody>
            <a:bodyPr wrap="square" lIns="0" tIns="0" rIns="0" bIns="0" rtlCol="0"/>
            <a:lstStyle/>
            <a:p>
              <a:endParaRPr/>
            </a:p>
          </p:txBody>
        </p:sp>
      </p:grpSp>
      <p:sp>
        <p:nvSpPr>
          <p:cNvPr id="33" name="object 33"/>
          <p:cNvSpPr txBox="1"/>
          <p:nvPr/>
        </p:nvSpPr>
        <p:spPr>
          <a:xfrm>
            <a:off x="5757771" y="1610911"/>
            <a:ext cx="621030" cy="140970"/>
          </a:xfrm>
          <a:prstGeom prst="rect">
            <a:avLst/>
          </a:prstGeom>
        </p:spPr>
        <p:txBody>
          <a:bodyPr vert="horz" wrap="square" lIns="0" tIns="13335" rIns="0" bIns="0" rtlCol="0">
            <a:spAutoFit/>
          </a:bodyPr>
          <a:lstStyle/>
          <a:p>
            <a:pPr marL="12700">
              <a:lnSpc>
                <a:spcPct val="100000"/>
              </a:lnSpc>
              <a:spcBef>
                <a:spcPts val="105"/>
              </a:spcBef>
            </a:pPr>
            <a:r>
              <a:rPr sz="750" u="sng" spc="350" dirty="0">
                <a:uFill>
                  <a:solidFill>
                    <a:srgbClr val="000000"/>
                  </a:solidFill>
                </a:uFill>
                <a:latin typeface="Tahoma"/>
                <a:cs typeface="Tahoma"/>
              </a:rPr>
              <a:t>R</a:t>
            </a:r>
            <a:r>
              <a:rPr sz="750" u="sng" spc="305" dirty="0">
                <a:uFill>
                  <a:solidFill>
                    <a:srgbClr val="000000"/>
                  </a:solidFill>
                </a:uFill>
                <a:latin typeface="Tahoma"/>
                <a:cs typeface="Tahoma"/>
              </a:rPr>
              <a:t>e</a:t>
            </a:r>
            <a:r>
              <a:rPr sz="750" u="sng" spc="285" dirty="0">
                <a:uFill>
                  <a:solidFill>
                    <a:srgbClr val="000000"/>
                  </a:solidFill>
                </a:uFill>
                <a:latin typeface="Tahoma"/>
                <a:cs typeface="Tahoma"/>
              </a:rPr>
              <a:t>g</a:t>
            </a:r>
            <a:r>
              <a:rPr sz="750" u="sng" spc="55" dirty="0">
                <a:uFill>
                  <a:solidFill>
                    <a:srgbClr val="000000"/>
                  </a:solidFill>
                </a:uFill>
                <a:latin typeface="Tahoma"/>
                <a:cs typeface="Tahoma"/>
              </a:rPr>
              <a:t>i</a:t>
            </a:r>
            <a:r>
              <a:rPr sz="750" u="sng" spc="245" dirty="0">
                <a:uFill>
                  <a:solidFill>
                    <a:srgbClr val="000000"/>
                  </a:solidFill>
                </a:uFill>
                <a:latin typeface="Tahoma"/>
                <a:cs typeface="Tahoma"/>
              </a:rPr>
              <a:t>s</a:t>
            </a:r>
            <a:r>
              <a:rPr sz="750" u="sng" spc="210" dirty="0">
                <a:uFill>
                  <a:solidFill>
                    <a:srgbClr val="000000"/>
                  </a:solidFill>
                </a:uFill>
                <a:latin typeface="Tahoma"/>
                <a:cs typeface="Tahoma"/>
              </a:rPr>
              <a:t>t</a:t>
            </a:r>
            <a:r>
              <a:rPr sz="750" u="sng" spc="305" dirty="0">
                <a:uFill>
                  <a:solidFill>
                    <a:srgbClr val="000000"/>
                  </a:solidFill>
                </a:uFill>
                <a:latin typeface="Tahoma"/>
                <a:cs typeface="Tahoma"/>
              </a:rPr>
              <a:t>e</a:t>
            </a:r>
            <a:r>
              <a:rPr sz="750" u="sng" spc="195" dirty="0">
                <a:uFill>
                  <a:solidFill>
                    <a:srgbClr val="000000"/>
                  </a:solidFill>
                </a:uFill>
                <a:latin typeface="Tahoma"/>
                <a:cs typeface="Tahoma"/>
              </a:rPr>
              <a:t>r</a:t>
            </a:r>
            <a:endParaRPr sz="750">
              <a:latin typeface="Tahoma"/>
              <a:cs typeface="Tahoma"/>
            </a:endParaRPr>
          </a:p>
        </p:txBody>
      </p:sp>
      <p:grpSp>
        <p:nvGrpSpPr>
          <p:cNvPr id="34" name="object 34"/>
          <p:cNvGrpSpPr/>
          <p:nvPr/>
        </p:nvGrpSpPr>
        <p:grpSpPr>
          <a:xfrm>
            <a:off x="1232744" y="1550394"/>
            <a:ext cx="4843780" cy="4843780"/>
            <a:chOff x="1232744" y="1550394"/>
            <a:chExt cx="4843780" cy="4843780"/>
          </a:xfrm>
        </p:grpSpPr>
        <p:sp>
          <p:nvSpPr>
            <p:cNvPr id="35" name="object 35"/>
            <p:cNvSpPr/>
            <p:nvPr/>
          </p:nvSpPr>
          <p:spPr>
            <a:xfrm>
              <a:off x="6068777" y="2010441"/>
              <a:ext cx="0" cy="4282440"/>
            </a:xfrm>
            <a:custGeom>
              <a:avLst/>
              <a:gdLst/>
              <a:ahLst/>
              <a:cxnLst/>
              <a:rect l="l" t="t" r="r" b="b"/>
              <a:pathLst>
                <a:path h="4282440">
                  <a:moveTo>
                    <a:pt x="0" y="2921048"/>
                  </a:moveTo>
                  <a:lnTo>
                    <a:pt x="0" y="4282285"/>
                  </a:lnTo>
                </a:path>
                <a:path h="4282440">
                  <a:moveTo>
                    <a:pt x="0" y="0"/>
                  </a:moveTo>
                  <a:lnTo>
                    <a:pt x="0" y="2606658"/>
                  </a:lnTo>
                </a:path>
              </a:pathLst>
            </a:custGeom>
            <a:ln w="14916">
              <a:solidFill>
                <a:srgbClr val="000000"/>
              </a:solidFill>
              <a:prstDash val="sysDot"/>
            </a:ln>
          </p:spPr>
          <p:txBody>
            <a:bodyPr wrap="square" lIns="0" tIns="0" rIns="0" bIns="0" rtlCol="0"/>
            <a:lstStyle/>
            <a:p>
              <a:endParaRPr/>
            </a:p>
          </p:txBody>
        </p:sp>
        <p:pic>
          <p:nvPicPr>
            <p:cNvPr id="36" name="object 36"/>
            <p:cNvPicPr/>
            <p:nvPr/>
          </p:nvPicPr>
          <p:blipFill>
            <a:blip r:embed="rId3" cstate="print"/>
            <a:stretch>
              <a:fillRect/>
            </a:stretch>
          </p:blipFill>
          <p:spPr>
            <a:xfrm>
              <a:off x="2454537" y="1556744"/>
              <a:ext cx="253582" cy="186145"/>
            </a:xfrm>
            <a:prstGeom prst="rect">
              <a:avLst/>
            </a:prstGeom>
          </p:spPr>
        </p:pic>
        <p:sp>
          <p:nvSpPr>
            <p:cNvPr id="37" name="object 37"/>
            <p:cNvSpPr/>
            <p:nvPr/>
          </p:nvSpPr>
          <p:spPr>
            <a:xfrm>
              <a:off x="2402334" y="1556744"/>
              <a:ext cx="388620" cy="622935"/>
            </a:xfrm>
            <a:custGeom>
              <a:avLst/>
              <a:gdLst/>
              <a:ahLst/>
              <a:cxnLst/>
              <a:rect l="l" t="t" r="r" b="b"/>
              <a:pathLst>
                <a:path w="388619" h="622935">
                  <a:moveTo>
                    <a:pt x="52203" y="92810"/>
                  </a:moveTo>
                  <a:lnTo>
                    <a:pt x="62457" y="127026"/>
                  </a:lnTo>
                  <a:lnTo>
                    <a:pt x="89491" y="156929"/>
                  </a:lnTo>
                  <a:lnTo>
                    <a:pt x="127712" y="178106"/>
                  </a:lnTo>
                  <a:lnTo>
                    <a:pt x="171525" y="186145"/>
                  </a:lnTo>
                  <a:lnTo>
                    <a:pt x="223965" y="178106"/>
                  </a:lnTo>
                  <a:lnTo>
                    <a:pt x="266622" y="156929"/>
                  </a:lnTo>
                  <a:lnTo>
                    <a:pt x="295295" y="127026"/>
                  </a:lnTo>
                  <a:lnTo>
                    <a:pt x="305785" y="92810"/>
                  </a:lnTo>
                  <a:lnTo>
                    <a:pt x="295295" y="58731"/>
                  </a:lnTo>
                  <a:lnTo>
                    <a:pt x="266622" y="29003"/>
                  </a:lnTo>
                  <a:lnTo>
                    <a:pt x="223965" y="7975"/>
                  </a:lnTo>
                  <a:lnTo>
                    <a:pt x="171525" y="0"/>
                  </a:lnTo>
                  <a:lnTo>
                    <a:pt x="127712" y="7975"/>
                  </a:lnTo>
                  <a:lnTo>
                    <a:pt x="89491" y="29003"/>
                  </a:lnTo>
                  <a:lnTo>
                    <a:pt x="62457" y="58731"/>
                  </a:lnTo>
                  <a:lnTo>
                    <a:pt x="52203" y="92810"/>
                  </a:lnTo>
                  <a:close/>
                </a:path>
                <a:path w="388619" h="622935">
                  <a:moveTo>
                    <a:pt x="193898" y="203580"/>
                  </a:moveTo>
                  <a:lnTo>
                    <a:pt x="193898" y="413060"/>
                  </a:lnTo>
                </a:path>
                <a:path w="388619" h="622935">
                  <a:moveTo>
                    <a:pt x="44745" y="284855"/>
                  </a:moveTo>
                  <a:lnTo>
                    <a:pt x="343613" y="284855"/>
                  </a:lnTo>
                </a:path>
                <a:path w="388619" h="622935">
                  <a:moveTo>
                    <a:pt x="193898" y="413060"/>
                  </a:moveTo>
                  <a:lnTo>
                    <a:pt x="0" y="622539"/>
                  </a:lnTo>
                </a:path>
                <a:path w="388619" h="622935">
                  <a:moveTo>
                    <a:pt x="193898" y="413060"/>
                  </a:moveTo>
                  <a:lnTo>
                    <a:pt x="388359" y="622539"/>
                  </a:lnTo>
                </a:path>
              </a:pathLst>
            </a:custGeom>
            <a:ln w="11810">
              <a:solidFill>
                <a:srgbClr val="800000"/>
              </a:solidFill>
            </a:ln>
          </p:spPr>
          <p:txBody>
            <a:bodyPr wrap="square" lIns="0" tIns="0" rIns="0" bIns="0" rtlCol="0"/>
            <a:lstStyle/>
            <a:p>
              <a:endParaRPr/>
            </a:p>
          </p:txBody>
        </p:sp>
        <p:sp>
          <p:nvSpPr>
            <p:cNvPr id="38" name="object 38"/>
            <p:cNvSpPr/>
            <p:nvPr/>
          </p:nvSpPr>
          <p:spPr>
            <a:xfrm>
              <a:off x="2603690" y="2429270"/>
              <a:ext cx="0" cy="3957320"/>
            </a:xfrm>
            <a:custGeom>
              <a:avLst/>
              <a:gdLst/>
              <a:ahLst/>
              <a:cxnLst/>
              <a:rect l="l" t="t" r="r" b="b"/>
              <a:pathLst>
                <a:path h="3957320">
                  <a:moveTo>
                    <a:pt x="0" y="0"/>
                  </a:moveTo>
                  <a:lnTo>
                    <a:pt x="0" y="3956792"/>
                  </a:lnTo>
                </a:path>
              </a:pathLst>
            </a:custGeom>
            <a:ln w="14916">
              <a:solidFill>
                <a:srgbClr val="000000"/>
              </a:solidFill>
              <a:prstDash val="sysDot"/>
            </a:ln>
          </p:spPr>
          <p:txBody>
            <a:bodyPr wrap="square" lIns="0" tIns="0" rIns="0" bIns="0" rtlCol="0"/>
            <a:lstStyle/>
            <a:p>
              <a:endParaRPr/>
            </a:p>
          </p:txBody>
        </p:sp>
        <p:sp>
          <p:nvSpPr>
            <p:cNvPr id="39" name="object 39"/>
            <p:cNvSpPr/>
            <p:nvPr/>
          </p:nvSpPr>
          <p:spPr>
            <a:xfrm>
              <a:off x="1237189" y="2714256"/>
              <a:ext cx="3181350" cy="0"/>
            </a:xfrm>
            <a:custGeom>
              <a:avLst/>
              <a:gdLst/>
              <a:ahLst/>
              <a:cxnLst/>
              <a:rect l="l" t="t" r="r" b="b"/>
              <a:pathLst>
                <a:path w="3181350">
                  <a:moveTo>
                    <a:pt x="0" y="0"/>
                  </a:moveTo>
                  <a:lnTo>
                    <a:pt x="3181022" y="0"/>
                  </a:lnTo>
                </a:path>
              </a:pathLst>
            </a:custGeom>
            <a:ln w="8704">
              <a:solidFill>
                <a:srgbClr val="800000"/>
              </a:solidFill>
            </a:ln>
          </p:spPr>
          <p:txBody>
            <a:bodyPr wrap="square" lIns="0" tIns="0" rIns="0" bIns="0" rtlCol="0"/>
            <a:lstStyle/>
            <a:p>
              <a:endParaRPr/>
            </a:p>
          </p:txBody>
        </p:sp>
        <p:pic>
          <p:nvPicPr>
            <p:cNvPr id="40" name="object 40"/>
            <p:cNvPicPr/>
            <p:nvPr/>
          </p:nvPicPr>
          <p:blipFill>
            <a:blip r:embed="rId4" cstate="print"/>
            <a:stretch>
              <a:fillRect/>
            </a:stretch>
          </p:blipFill>
          <p:spPr>
            <a:xfrm>
              <a:off x="4263045" y="2661837"/>
              <a:ext cx="161179" cy="105362"/>
            </a:xfrm>
            <a:prstGeom prst="rect">
              <a:avLst/>
            </a:prstGeom>
          </p:spPr>
        </p:pic>
        <p:sp>
          <p:nvSpPr>
            <p:cNvPr id="41" name="object 41"/>
            <p:cNvSpPr/>
            <p:nvPr/>
          </p:nvSpPr>
          <p:spPr>
            <a:xfrm>
              <a:off x="4410799" y="2708449"/>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42" name="object 42"/>
          <p:cNvSpPr txBox="1"/>
          <p:nvPr/>
        </p:nvSpPr>
        <p:spPr>
          <a:xfrm>
            <a:off x="2247377" y="2250886"/>
            <a:ext cx="953769" cy="431800"/>
          </a:xfrm>
          <a:prstGeom prst="rect">
            <a:avLst/>
          </a:prstGeom>
        </p:spPr>
        <p:txBody>
          <a:bodyPr vert="horz" wrap="square" lIns="0" tIns="13335" rIns="0" bIns="0" rtlCol="0">
            <a:spAutoFit/>
          </a:bodyPr>
          <a:lstStyle/>
          <a:p>
            <a:pPr marL="12700">
              <a:lnSpc>
                <a:spcPct val="100000"/>
              </a:lnSpc>
              <a:spcBef>
                <a:spcPts val="105"/>
              </a:spcBef>
            </a:pPr>
            <a:r>
              <a:rPr sz="750" u="sng" spc="114" dirty="0">
                <a:uFill>
                  <a:solidFill>
                    <a:srgbClr val="000000"/>
                  </a:solidFill>
                </a:uFill>
                <a:latin typeface="Tahoma"/>
                <a:cs typeface="Tahoma"/>
              </a:rPr>
              <a:t> </a:t>
            </a:r>
            <a:r>
              <a:rPr sz="750" u="sng" spc="190" dirty="0">
                <a:uFill>
                  <a:solidFill>
                    <a:srgbClr val="000000"/>
                  </a:solidFill>
                </a:uFill>
                <a:latin typeface="Tahoma"/>
                <a:cs typeface="Tahoma"/>
              </a:rPr>
              <a:t>:</a:t>
            </a:r>
            <a:r>
              <a:rPr sz="750" u="sng" spc="65" dirty="0">
                <a:uFill>
                  <a:solidFill>
                    <a:srgbClr val="000000"/>
                  </a:solidFill>
                </a:uFill>
                <a:latin typeface="Tahoma"/>
                <a:cs typeface="Tahoma"/>
              </a:rPr>
              <a:t> </a:t>
            </a:r>
            <a:r>
              <a:rPr sz="750" u="sng" spc="240" dirty="0">
                <a:uFill>
                  <a:solidFill>
                    <a:srgbClr val="000000"/>
                  </a:solidFill>
                </a:uFill>
                <a:latin typeface="Tahoma"/>
                <a:cs typeface="Tahoma"/>
              </a:rPr>
              <a:t>Faculty</a:t>
            </a:r>
            <a:endParaRPr sz="750">
              <a:latin typeface="Tahoma"/>
              <a:cs typeface="Tahoma"/>
            </a:endParaRPr>
          </a:p>
          <a:p>
            <a:pPr>
              <a:lnSpc>
                <a:spcPct val="100000"/>
              </a:lnSpc>
            </a:pPr>
            <a:endParaRPr sz="1150">
              <a:latin typeface="Tahoma"/>
              <a:cs typeface="Tahoma"/>
            </a:endParaRPr>
          </a:p>
          <a:p>
            <a:pPr marL="207010">
              <a:lnSpc>
                <a:spcPct val="100000"/>
              </a:lnSpc>
            </a:pPr>
            <a:r>
              <a:rPr sz="750" spc="295" dirty="0">
                <a:latin typeface="Tahoma"/>
                <a:cs typeface="Tahoma"/>
              </a:rPr>
              <a:t>1</a:t>
            </a:r>
            <a:r>
              <a:rPr sz="750" spc="80" dirty="0">
                <a:latin typeface="Tahoma"/>
                <a:cs typeface="Tahoma"/>
              </a:rPr>
              <a:t> </a:t>
            </a:r>
            <a:r>
              <a:rPr sz="750" spc="190" dirty="0">
                <a:latin typeface="Tahoma"/>
                <a:cs typeface="Tahoma"/>
              </a:rPr>
              <a:t>:</a:t>
            </a:r>
            <a:r>
              <a:rPr sz="750" spc="90" dirty="0">
                <a:latin typeface="Tahoma"/>
                <a:cs typeface="Tahoma"/>
              </a:rPr>
              <a:t> </a:t>
            </a:r>
            <a:r>
              <a:rPr sz="750" spc="215" dirty="0">
                <a:latin typeface="Tahoma"/>
                <a:cs typeface="Tahoma"/>
              </a:rPr>
              <a:t>Login()</a:t>
            </a:r>
            <a:endParaRPr sz="750">
              <a:latin typeface="Tahoma"/>
              <a:cs typeface="Tahoma"/>
            </a:endParaRPr>
          </a:p>
        </p:txBody>
      </p:sp>
      <p:grpSp>
        <p:nvGrpSpPr>
          <p:cNvPr id="43" name="object 43"/>
          <p:cNvGrpSpPr/>
          <p:nvPr/>
        </p:nvGrpSpPr>
        <p:grpSpPr>
          <a:xfrm>
            <a:off x="1232744" y="2701147"/>
            <a:ext cx="6530975" cy="899794"/>
            <a:chOff x="1232744" y="2701147"/>
            <a:chExt cx="6530975" cy="899794"/>
          </a:xfrm>
        </p:grpSpPr>
        <p:sp>
          <p:nvSpPr>
            <p:cNvPr id="44" name="object 44"/>
            <p:cNvSpPr/>
            <p:nvPr/>
          </p:nvSpPr>
          <p:spPr>
            <a:xfrm>
              <a:off x="4410799" y="2708449"/>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45" name="object 45"/>
            <p:cNvSpPr/>
            <p:nvPr/>
          </p:nvSpPr>
          <p:spPr>
            <a:xfrm>
              <a:off x="1237189" y="2708449"/>
              <a:ext cx="6348095" cy="576580"/>
            </a:xfrm>
            <a:custGeom>
              <a:avLst/>
              <a:gdLst/>
              <a:ahLst/>
              <a:cxnLst/>
              <a:rect l="l" t="t" r="r" b="b"/>
              <a:pathLst>
                <a:path w="6348095" h="576579">
                  <a:moveTo>
                    <a:pt x="3173609" y="314389"/>
                  </a:moveTo>
                  <a:lnTo>
                    <a:pt x="3353156" y="314389"/>
                  </a:lnTo>
                  <a:lnTo>
                    <a:pt x="3353156" y="0"/>
                  </a:lnTo>
                  <a:lnTo>
                    <a:pt x="3173609" y="0"/>
                  </a:lnTo>
                  <a:lnTo>
                    <a:pt x="3173609" y="314389"/>
                  </a:lnTo>
                  <a:close/>
                </a:path>
                <a:path w="6348095" h="576579">
                  <a:moveTo>
                    <a:pt x="0" y="576042"/>
                  </a:moveTo>
                  <a:lnTo>
                    <a:pt x="6347825" y="576042"/>
                  </a:lnTo>
                </a:path>
              </a:pathLst>
            </a:custGeom>
            <a:ln w="11810">
              <a:solidFill>
                <a:srgbClr val="800000"/>
              </a:solidFill>
            </a:ln>
          </p:spPr>
          <p:txBody>
            <a:bodyPr wrap="square" lIns="0" tIns="0" rIns="0" bIns="0" rtlCol="0"/>
            <a:lstStyle/>
            <a:p>
              <a:endParaRPr/>
            </a:p>
          </p:txBody>
        </p:sp>
        <p:pic>
          <p:nvPicPr>
            <p:cNvPr id="46" name="object 46"/>
            <p:cNvPicPr/>
            <p:nvPr/>
          </p:nvPicPr>
          <p:blipFill>
            <a:blip r:embed="rId4" cstate="print"/>
            <a:stretch>
              <a:fillRect/>
            </a:stretch>
          </p:blipFill>
          <p:spPr>
            <a:xfrm>
              <a:off x="7429848" y="3232073"/>
              <a:ext cx="161179" cy="105362"/>
            </a:xfrm>
            <a:prstGeom prst="rect">
              <a:avLst/>
            </a:prstGeom>
          </p:spPr>
        </p:pic>
        <p:sp>
          <p:nvSpPr>
            <p:cNvPr id="47" name="object 47"/>
            <p:cNvSpPr/>
            <p:nvPr/>
          </p:nvSpPr>
          <p:spPr>
            <a:xfrm>
              <a:off x="7577378" y="3278685"/>
              <a:ext cx="179070" cy="314960"/>
            </a:xfrm>
            <a:custGeom>
              <a:avLst/>
              <a:gdLst/>
              <a:ahLst/>
              <a:cxnLst/>
              <a:rect l="l" t="t" r="r" b="b"/>
              <a:pathLst>
                <a:path w="179070" h="314960">
                  <a:moveTo>
                    <a:pt x="0" y="314389"/>
                  </a:moveTo>
                  <a:lnTo>
                    <a:pt x="178996" y="314389"/>
                  </a:lnTo>
                  <a:lnTo>
                    <a:pt x="178996" y="0"/>
                  </a:lnTo>
                  <a:lnTo>
                    <a:pt x="0" y="0"/>
                  </a:lnTo>
                  <a:lnTo>
                    <a:pt x="0" y="314389"/>
                  </a:lnTo>
                  <a:close/>
                </a:path>
              </a:pathLst>
            </a:custGeom>
            <a:ln w="13395">
              <a:solidFill>
                <a:srgbClr val="800000"/>
              </a:solidFill>
            </a:ln>
          </p:spPr>
          <p:txBody>
            <a:bodyPr wrap="square" lIns="0" tIns="0" rIns="0" bIns="0" rtlCol="0"/>
            <a:lstStyle/>
            <a:p>
              <a:endParaRPr/>
            </a:p>
          </p:txBody>
        </p:sp>
      </p:grpSp>
      <p:sp>
        <p:nvSpPr>
          <p:cNvPr id="48" name="object 48"/>
          <p:cNvSpPr txBox="1"/>
          <p:nvPr/>
        </p:nvSpPr>
        <p:spPr>
          <a:xfrm>
            <a:off x="3875390" y="3111876"/>
            <a:ext cx="105791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2</a:t>
            </a:r>
            <a:r>
              <a:rPr sz="750" spc="75" dirty="0">
                <a:latin typeface="Tahoma"/>
                <a:cs typeface="Tahoma"/>
              </a:rPr>
              <a:t> </a:t>
            </a:r>
            <a:r>
              <a:rPr sz="750" spc="190" dirty="0">
                <a:latin typeface="Tahoma"/>
                <a:cs typeface="Tahoma"/>
              </a:rPr>
              <a:t>:</a:t>
            </a:r>
            <a:r>
              <a:rPr sz="750" spc="90" dirty="0">
                <a:latin typeface="Tahoma"/>
                <a:cs typeface="Tahoma"/>
              </a:rPr>
              <a:t> </a:t>
            </a:r>
            <a:r>
              <a:rPr sz="750" spc="250" dirty="0">
                <a:latin typeface="Tahoma"/>
                <a:cs typeface="Tahoma"/>
              </a:rPr>
              <a:t>Add/View()</a:t>
            </a:r>
            <a:endParaRPr sz="750">
              <a:latin typeface="Tahoma"/>
              <a:cs typeface="Tahoma"/>
            </a:endParaRPr>
          </a:p>
        </p:txBody>
      </p:sp>
      <p:grpSp>
        <p:nvGrpSpPr>
          <p:cNvPr id="49" name="object 49"/>
          <p:cNvGrpSpPr/>
          <p:nvPr/>
        </p:nvGrpSpPr>
        <p:grpSpPr>
          <a:xfrm>
            <a:off x="1232744" y="3271382"/>
            <a:ext cx="8204200" cy="817880"/>
            <a:chOff x="1232744" y="3271382"/>
            <a:chExt cx="8204200" cy="817880"/>
          </a:xfrm>
        </p:grpSpPr>
        <p:sp>
          <p:nvSpPr>
            <p:cNvPr id="50" name="object 50"/>
            <p:cNvSpPr/>
            <p:nvPr/>
          </p:nvSpPr>
          <p:spPr>
            <a:xfrm>
              <a:off x="7577378" y="3278685"/>
              <a:ext cx="179070" cy="314960"/>
            </a:xfrm>
            <a:custGeom>
              <a:avLst/>
              <a:gdLst/>
              <a:ahLst/>
              <a:cxnLst/>
              <a:rect l="l" t="t" r="r" b="b"/>
              <a:pathLst>
                <a:path w="179070" h="314960">
                  <a:moveTo>
                    <a:pt x="178996" y="0"/>
                  </a:moveTo>
                  <a:lnTo>
                    <a:pt x="0" y="0"/>
                  </a:lnTo>
                  <a:lnTo>
                    <a:pt x="0" y="314389"/>
                  </a:lnTo>
                  <a:lnTo>
                    <a:pt x="178996" y="314389"/>
                  </a:lnTo>
                  <a:lnTo>
                    <a:pt x="178996" y="0"/>
                  </a:lnTo>
                  <a:close/>
                </a:path>
              </a:pathLst>
            </a:custGeom>
            <a:solidFill>
              <a:srgbClr val="FFFFB8"/>
            </a:solidFill>
          </p:spPr>
          <p:txBody>
            <a:bodyPr wrap="square" lIns="0" tIns="0" rIns="0" bIns="0" rtlCol="0"/>
            <a:lstStyle/>
            <a:p>
              <a:endParaRPr/>
            </a:p>
          </p:txBody>
        </p:sp>
        <p:sp>
          <p:nvSpPr>
            <p:cNvPr id="51" name="object 51"/>
            <p:cNvSpPr/>
            <p:nvPr/>
          </p:nvSpPr>
          <p:spPr>
            <a:xfrm>
              <a:off x="1237189" y="3278685"/>
              <a:ext cx="8020684" cy="495300"/>
            </a:xfrm>
            <a:custGeom>
              <a:avLst/>
              <a:gdLst/>
              <a:ahLst/>
              <a:cxnLst/>
              <a:rect l="l" t="t" r="r" b="b"/>
              <a:pathLst>
                <a:path w="8020684" h="495300">
                  <a:moveTo>
                    <a:pt x="6340188" y="314389"/>
                  </a:moveTo>
                  <a:lnTo>
                    <a:pt x="6519185" y="314389"/>
                  </a:lnTo>
                  <a:lnTo>
                    <a:pt x="6519185" y="0"/>
                  </a:lnTo>
                  <a:lnTo>
                    <a:pt x="6340188" y="0"/>
                  </a:lnTo>
                  <a:lnTo>
                    <a:pt x="6340188" y="314389"/>
                  </a:lnTo>
                  <a:close/>
                </a:path>
                <a:path w="8020684" h="495300">
                  <a:moveTo>
                    <a:pt x="0" y="494898"/>
                  </a:moveTo>
                  <a:lnTo>
                    <a:pt x="8020628" y="494898"/>
                  </a:lnTo>
                </a:path>
              </a:pathLst>
            </a:custGeom>
            <a:ln w="11810">
              <a:solidFill>
                <a:srgbClr val="800000"/>
              </a:solidFill>
            </a:ln>
          </p:spPr>
          <p:txBody>
            <a:bodyPr wrap="square" lIns="0" tIns="0" rIns="0" bIns="0" rtlCol="0"/>
            <a:lstStyle/>
            <a:p>
              <a:endParaRPr/>
            </a:p>
          </p:txBody>
        </p:sp>
        <p:pic>
          <p:nvPicPr>
            <p:cNvPr id="52" name="object 52"/>
            <p:cNvPicPr/>
            <p:nvPr/>
          </p:nvPicPr>
          <p:blipFill>
            <a:blip r:embed="rId5" cstate="print"/>
            <a:stretch>
              <a:fillRect/>
            </a:stretch>
          </p:blipFill>
          <p:spPr>
            <a:xfrm>
              <a:off x="9102659" y="3721040"/>
              <a:ext cx="161166" cy="104955"/>
            </a:xfrm>
            <a:prstGeom prst="rect">
              <a:avLst/>
            </a:prstGeom>
          </p:spPr>
        </p:pic>
        <p:sp>
          <p:nvSpPr>
            <p:cNvPr id="53" name="object 53"/>
            <p:cNvSpPr/>
            <p:nvPr/>
          </p:nvSpPr>
          <p:spPr>
            <a:xfrm>
              <a:off x="9250405" y="3767685"/>
              <a:ext cx="179070" cy="314325"/>
            </a:xfrm>
            <a:custGeom>
              <a:avLst/>
              <a:gdLst/>
              <a:ahLst/>
              <a:cxnLst/>
              <a:rect l="l" t="t" r="r" b="b"/>
              <a:pathLst>
                <a:path w="179070" h="314325">
                  <a:moveTo>
                    <a:pt x="0" y="313957"/>
                  </a:moveTo>
                  <a:lnTo>
                    <a:pt x="178996" y="313957"/>
                  </a:lnTo>
                  <a:lnTo>
                    <a:pt x="178996" y="0"/>
                  </a:lnTo>
                  <a:lnTo>
                    <a:pt x="0" y="0"/>
                  </a:lnTo>
                  <a:lnTo>
                    <a:pt x="0" y="313957"/>
                  </a:lnTo>
                  <a:close/>
                </a:path>
              </a:pathLst>
            </a:custGeom>
            <a:ln w="13392">
              <a:solidFill>
                <a:srgbClr val="800000"/>
              </a:solidFill>
            </a:ln>
          </p:spPr>
          <p:txBody>
            <a:bodyPr wrap="square" lIns="0" tIns="0" rIns="0" bIns="0" rtlCol="0"/>
            <a:lstStyle/>
            <a:p>
              <a:endParaRPr/>
            </a:p>
          </p:txBody>
        </p:sp>
      </p:grpSp>
      <p:sp>
        <p:nvSpPr>
          <p:cNvPr id="54" name="object 54"/>
          <p:cNvSpPr txBox="1"/>
          <p:nvPr/>
        </p:nvSpPr>
        <p:spPr>
          <a:xfrm>
            <a:off x="4577577" y="3600443"/>
            <a:ext cx="132588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3</a:t>
            </a:r>
            <a:r>
              <a:rPr sz="750" spc="95" dirty="0">
                <a:latin typeface="Tahoma"/>
                <a:cs typeface="Tahoma"/>
              </a:rPr>
              <a:t> </a:t>
            </a:r>
            <a:r>
              <a:rPr sz="750" spc="190" dirty="0">
                <a:latin typeface="Tahoma"/>
                <a:cs typeface="Tahoma"/>
              </a:rPr>
              <a:t>:</a:t>
            </a:r>
            <a:r>
              <a:rPr sz="750" spc="110" dirty="0">
                <a:latin typeface="Tahoma"/>
                <a:cs typeface="Tahoma"/>
              </a:rPr>
              <a:t> </a:t>
            </a:r>
            <a:r>
              <a:rPr sz="750" spc="254" dirty="0">
                <a:latin typeface="Tahoma"/>
                <a:cs typeface="Tahoma"/>
              </a:rPr>
              <a:t>View</a:t>
            </a:r>
            <a:r>
              <a:rPr sz="750" spc="85" dirty="0">
                <a:latin typeface="Tahoma"/>
                <a:cs typeface="Tahoma"/>
              </a:rPr>
              <a:t> </a:t>
            </a:r>
            <a:r>
              <a:rPr sz="750" spc="250" dirty="0">
                <a:latin typeface="Tahoma"/>
                <a:cs typeface="Tahoma"/>
              </a:rPr>
              <a:t>Reports()</a:t>
            </a:r>
            <a:endParaRPr sz="750">
              <a:latin typeface="Tahoma"/>
              <a:cs typeface="Tahoma"/>
            </a:endParaRPr>
          </a:p>
        </p:txBody>
      </p:sp>
      <p:grpSp>
        <p:nvGrpSpPr>
          <p:cNvPr id="55" name="object 55"/>
          <p:cNvGrpSpPr/>
          <p:nvPr/>
        </p:nvGrpSpPr>
        <p:grpSpPr>
          <a:xfrm>
            <a:off x="1232744" y="3760382"/>
            <a:ext cx="9996805" cy="782955"/>
            <a:chOff x="1232744" y="3760382"/>
            <a:chExt cx="9996805" cy="782955"/>
          </a:xfrm>
        </p:grpSpPr>
        <p:sp>
          <p:nvSpPr>
            <p:cNvPr id="56" name="object 56"/>
            <p:cNvSpPr/>
            <p:nvPr/>
          </p:nvSpPr>
          <p:spPr>
            <a:xfrm>
              <a:off x="9250405" y="3767684"/>
              <a:ext cx="179070" cy="314325"/>
            </a:xfrm>
            <a:custGeom>
              <a:avLst/>
              <a:gdLst/>
              <a:ahLst/>
              <a:cxnLst/>
              <a:rect l="l" t="t" r="r" b="b"/>
              <a:pathLst>
                <a:path w="179070" h="314325">
                  <a:moveTo>
                    <a:pt x="178996" y="0"/>
                  </a:moveTo>
                  <a:lnTo>
                    <a:pt x="0" y="0"/>
                  </a:lnTo>
                  <a:lnTo>
                    <a:pt x="0" y="313957"/>
                  </a:lnTo>
                  <a:lnTo>
                    <a:pt x="178996" y="313957"/>
                  </a:lnTo>
                  <a:lnTo>
                    <a:pt x="178996" y="0"/>
                  </a:lnTo>
                  <a:close/>
                </a:path>
              </a:pathLst>
            </a:custGeom>
            <a:solidFill>
              <a:srgbClr val="FFFFB8"/>
            </a:solidFill>
          </p:spPr>
          <p:txBody>
            <a:bodyPr wrap="square" lIns="0" tIns="0" rIns="0" bIns="0" rtlCol="0"/>
            <a:lstStyle/>
            <a:p>
              <a:endParaRPr/>
            </a:p>
          </p:txBody>
        </p:sp>
        <p:sp>
          <p:nvSpPr>
            <p:cNvPr id="57" name="object 57"/>
            <p:cNvSpPr/>
            <p:nvPr/>
          </p:nvSpPr>
          <p:spPr>
            <a:xfrm>
              <a:off x="1237189" y="3767684"/>
              <a:ext cx="9813290" cy="459740"/>
            </a:xfrm>
            <a:custGeom>
              <a:avLst/>
              <a:gdLst/>
              <a:ahLst/>
              <a:cxnLst/>
              <a:rect l="l" t="t" r="r" b="b"/>
              <a:pathLst>
                <a:path w="9813290" h="459739">
                  <a:moveTo>
                    <a:pt x="8013216" y="313957"/>
                  </a:moveTo>
                  <a:lnTo>
                    <a:pt x="8192213" y="313957"/>
                  </a:lnTo>
                  <a:lnTo>
                    <a:pt x="8192213" y="0"/>
                  </a:lnTo>
                  <a:lnTo>
                    <a:pt x="8013216" y="0"/>
                  </a:lnTo>
                  <a:lnTo>
                    <a:pt x="8013216" y="313957"/>
                  </a:lnTo>
                  <a:close/>
                </a:path>
                <a:path w="9813290" h="459739">
                  <a:moveTo>
                    <a:pt x="0" y="459596"/>
                  </a:moveTo>
                  <a:lnTo>
                    <a:pt x="9812709" y="459596"/>
                  </a:lnTo>
                </a:path>
              </a:pathLst>
            </a:custGeom>
            <a:ln w="11810">
              <a:solidFill>
                <a:srgbClr val="800000"/>
              </a:solidFill>
            </a:ln>
          </p:spPr>
          <p:txBody>
            <a:bodyPr wrap="square" lIns="0" tIns="0" rIns="0" bIns="0" rtlCol="0"/>
            <a:lstStyle/>
            <a:p>
              <a:endParaRPr/>
            </a:p>
          </p:txBody>
        </p:sp>
        <p:pic>
          <p:nvPicPr>
            <p:cNvPr id="58" name="object 58"/>
            <p:cNvPicPr/>
            <p:nvPr/>
          </p:nvPicPr>
          <p:blipFill>
            <a:blip r:embed="rId6" cstate="print"/>
            <a:stretch>
              <a:fillRect/>
            </a:stretch>
          </p:blipFill>
          <p:spPr>
            <a:xfrm>
              <a:off x="10894741" y="4174871"/>
              <a:ext cx="161162" cy="104820"/>
            </a:xfrm>
            <a:prstGeom prst="rect">
              <a:avLst/>
            </a:prstGeom>
          </p:spPr>
        </p:pic>
        <p:sp>
          <p:nvSpPr>
            <p:cNvPr id="59" name="object 59"/>
            <p:cNvSpPr/>
            <p:nvPr/>
          </p:nvSpPr>
          <p:spPr>
            <a:xfrm>
              <a:off x="11042487" y="4221474"/>
              <a:ext cx="179705" cy="314960"/>
            </a:xfrm>
            <a:custGeom>
              <a:avLst/>
              <a:gdLst/>
              <a:ahLst/>
              <a:cxnLst/>
              <a:rect l="l" t="t" r="r" b="b"/>
              <a:pathLst>
                <a:path w="179704" h="314960">
                  <a:moveTo>
                    <a:pt x="0" y="314389"/>
                  </a:moveTo>
                  <a:lnTo>
                    <a:pt x="179549" y="314389"/>
                  </a:lnTo>
                  <a:lnTo>
                    <a:pt x="179549"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60" name="object 60"/>
          <p:cNvSpPr txBox="1"/>
          <p:nvPr/>
        </p:nvSpPr>
        <p:spPr>
          <a:xfrm>
            <a:off x="5802472" y="4054665"/>
            <a:ext cx="65468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4</a:t>
            </a:r>
            <a:r>
              <a:rPr sz="750" spc="75" dirty="0">
                <a:latin typeface="Tahoma"/>
                <a:cs typeface="Tahoma"/>
              </a:rPr>
              <a:t> </a:t>
            </a:r>
            <a:r>
              <a:rPr sz="750" spc="190" dirty="0">
                <a:latin typeface="Tahoma"/>
                <a:cs typeface="Tahoma"/>
              </a:rPr>
              <a:t>:</a:t>
            </a:r>
            <a:r>
              <a:rPr sz="750" spc="90" dirty="0">
                <a:latin typeface="Tahoma"/>
                <a:cs typeface="Tahoma"/>
              </a:rPr>
              <a:t> </a:t>
            </a:r>
            <a:r>
              <a:rPr sz="750" spc="210" dirty="0">
                <a:latin typeface="Tahoma"/>
                <a:cs typeface="Tahoma"/>
              </a:rPr>
              <a:t>Exit()</a:t>
            </a:r>
            <a:endParaRPr sz="750">
              <a:latin typeface="Tahoma"/>
              <a:cs typeface="Tahoma"/>
            </a:endParaRPr>
          </a:p>
        </p:txBody>
      </p:sp>
      <p:grpSp>
        <p:nvGrpSpPr>
          <p:cNvPr id="61" name="object 61"/>
          <p:cNvGrpSpPr/>
          <p:nvPr/>
        </p:nvGrpSpPr>
        <p:grpSpPr>
          <a:xfrm>
            <a:off x="2606703" y="4214172"/>
            <a:ext cx="8622665" cy="725170"/>
            <a:chOff x="2606703" y="4214172"/>
            <a:chExt cx="8622665" cy="725170"/>
          </a:xfrm>
        </p:grpSpPr>
        <p:sp>
          <p:nvSpPr>
            <p:cNvPr id="62" name="object 62"/>
            <p:cNvSpPr/>
            <p:nvPr/>
          </p:nvSpPr>
          <p:spPr>
            <a:xfrm>
              <a:off x="11042487" y="4221474"/>
              <a:ext cx="179705" cy="314960"/>
            </a:xfrm>
            <a:custGeom>
              <a:avLst/>
              <a:gdLst/>
              <a:ahLst/>
              <a:cxnLst/>
              <a:rect l="l" t="t" r="r" b="b"/>
              <a:pathLst>
                <a:path w="179704" h="314960">
                  <a:moveTo>
                    <a:pt x="179549" y="0"/>
                  </a:moveTo>
                  <a:lnTo>
                    <a:pt x="0" y="0"/>
                  </a:lnTo>
                  <a:lnTo>
                    <a:pt x="0" y="314389"/>
                  </a:lnTo>
                  <a:lnTo>
                    <a:pt x="179549" y="314389"/>
                  </a:lnTo>
                  <a:lnTo>
                    <a:pt x="179549" y="0"/>
                  </a:lnTo>
                  <a:close/>
                </a:path>
              </a:pathLst>
            </a:custGeom>
            <a:solidFill>
              <a:srgbClr val="FFFFB8"/>
            </a:solidFill>
          </p:spPr>
          <p:txBody>
            <a:bodyPr wrap="square" lIns="0" tIns="0" rIns="0" bIns="0" rtlCol="0"/>
            <a:lstStyle/>
            <a:p>
              <a:endParaRPr/>
            </a:p>
          </p:txBody>
        </p:sp>
        <p:sp>
          <p:nvSpPr>
            <p:cNvPr id="63" name="object 63"/>
            <p:cNvSpPr/>
            <p:nvPr/>
          </p:nvSpPr>
          <p:spPr>
            <a:xfrm>
              <a:off x="2611148" y="4221474"/>
              <a:ext cx="8611235" cy="401955"/>
            </a:xfrm>
            <a:custGeom>
              <a:avLst/>
              <a:gdLst/>
              <a:ahLst/>
              <a:cxnLst/>
              <a:rect l="l" t="t" r="r" b="b"/>
              <a:pathLst>
                <a:path w="8611235" h="401954">
                  <a:moveTo>
                    <a:pt x="8431338" y="314389"/>
                  </a:moveTo>
                  <a:lnTo>
                    <a:pt x="8610888" y="314389"/>
                  </a:lnTo>
                  <a:lnTo>
                    <a:pt x="8610888" y="0"/>
                  </a:lnTo>
                  <a:lnTo>
                    <a:pt x="8431338" y="0"/>
                  </a:lnTo>
                  <a:lnTo>
                    <a:pt x="8431338" y="314389"/>
                  </a:lnTo>
                  <a:close/>
                </a:path>
                <a:path w="8611235" h="401954">
                  <a:moveTo>
                    <a:pt x="0" y="401432"/>
                  </a:moveTo>
                  <a:lnTo>
                    <a:pt x="3360589" y="401432"/>
                  </a:lnTo>
                </a:path>
              </a:pathLst>
            </a:custGeom>
            <a:ln w="11810">
              <a:solidFill>
                <a:srgbClr val="800000"/>
              </a:solidFill>
            </a:ln>
          </p:spPr>
          <p:txBody>
            <a:bodyPr wrap="square" lIns="0" tIns="0" rIns="0" bIns="0" rtlCol="0"/>
            <a:lstStyle/>
            <a:p>
              <a:endParaRPr/>
            </a:p>
          </p:txBody>
        </p:sp>
        <p:pic>
          <p:nvPicPr>
            <p:cNvPr id="64" name="object 64"/>
            <p:cNvPicPr/>
            <p:nvPr/>
          </p:nvPicPr>
          <p:blipFill>
            <a:blip r:embed="rId7" cstate="print"/>
            <a:stretch>
              <a:fillRect/>
            </a:stretch>
          </p:blipFill>
          <p:spPr>
            <a:xfrm>
              <a:off x="5816578" y="4570495"/>
              <a:ext cx="161166" cy="104955"/>
            </a:xfrm>
            <a:prstGeom prst="rect">
              <a:avLst/>
            </a:prstGeom>
          </p:spPr>
        </p:pic>
        <p:sp>
          <p:nvSpPr>
            <p:cNvPr id="65" name="object 65"/>
            <p:cNvSpPr/>
            <p:nvPr/>
          </p:nvSpPr>
          <p:spPr>
            <a:xfrm>
              <a:off x="5964325" y="4617100"/>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66" name="object 66"/>
          <p:cNvSpPr txBox="1"/>
          <p:nvPr/>
        </p:nvSpPr>
        <p:spPr>
          <a:xfrm>
            <a:off x="3935141" y="4450291"/>
            <a:ext cx="69977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5</a:t>
            </a:r>
            <a:r>
              <a:rPr sz="750" spc="75" dirty="0">
                <a:latin typeface="Tahoma"/>
                <a:cs typeface="Tahoma"/>
              </a:rPr>
              <a:t> </a:t>
            </a:r>
            <a:r>
              <a:rPr sz="750" spc="190" dirty="0">
                <a:latin typeface="Tahoma"/>
                <a:cs typeface="Tahoma"/>
              </a:rPr>
              <a:t>:</a:t>
            </a:r>
            <a:r>
              <a:rPr sz="750" spc="95" dirty="0">
                <a:latin typeface="Tahoma"/>
                <a:cs typeface="Tahoma"/>
              </a:rPr>
              <a:t> </a:t>
            </a:r>
            <a:r>
              <a:rPr sz="750" spc="275" dirty="0">
                <a:latin typeface="Tahoma"/>
                <a:cs typeface="Tahoma"/>
              </a:rPr>
              <a:t>New()</a:t>
            </a:r>
            <a:endParaRPr sz="750">
              <a:latin typeface="Tahoma"/>
              <a:cs typeface="Tahoma"/>
            </a:endParaRPr>
          </a:p>
        </p:txBody>
      </p:sp>
      <p:grpSp>
        <p:nvGrpSpPr>
          <p:cNvPr id="67" name="object 67"/>
          <p:cNvGrpSpPr/>
          <p:nvPr/>
        </p:nvGrpSpPr>
        <p:grpSpPr>
          <a:xfrm>
            <a:off x="2606703" y="4609797"/>
            <a:ext cx="3544570" cy="748030"/>
            <a:chOff x="2606703" y="4609797"/>
            <a:chExt cx="3544570" cy="748030"/>
          </a:xfrm>
        </p:grpSpPr>
        <p:sp>
          <p:nvSpPr>
            <p:cNvPr id="68" name="object 68"/>
            <p:cNvSpPr/>
            <p:nvPr/>
          </p:nvSpPr>
          <p:spPr>
            <a:xfrm>
              <a:off x="5964325" y="4617100"/>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69" name="object 69"/>
            <p:cNvSpPr/>
            <p:nvPr/>
          </p:nvSpPr>
          <p:spPr>
            <a:xfrm>
              <a:off x="2611148" y="4617100"/>
              <a:ext cx="3533140" cy="424815"/>
            </a:xfrm>
            <a:custGeom>
              <a:avLst/>
              <a:gdLst/>
              <a:ahLst/>
              <a:cxnLst/>
              <a:rect l="l" t="t" r="r" b="b"/>
              <a:pathLst>
                <a:path w="3533140" h="424814">
                  <a:moveTo>
                    <a:pt x="3353176" y="314389"/>
                  </a:moveTo>
                  <a:lnTo>
                    <a:pt x="3532724" y="314389"/>
                  </a:lnTo>
                  <a:lnTo>
                    <a:pt x="3532724" y="0"/>
                  </a:lnTo>
                  <a:lnTo>
                    <a:pt x="3353176" y="0"/>
                  </a:lnTo>
                  <a:lnTo>
                    <a:pt x="3353176" y="314389"/>
                  </a:lnTo>
                  <a:close/>
                </a:path>
                <a:path w="3533140" h="424814">
                  <a:moveTo>
                    <a:pt x="0" y="424766"/>
                  </a:moveTo>
                  <a:lnTo>
                    <a:pt x="1807063" y="424766"/>
                  </a:lnTo>
                </a:path>
              </a:pathLst>
            </a:custGeom>
            <a:ln w="11810">
              <a:solidFill>
                <a:srgbClr val="800000"/>
              </a:solidFill>
            </a:ln>
          </p:spPr>
          <p:txBody>
            <a:bodyPr wrap="square" lIns="0" tIns="0" rIns="0" bIns="0" rtlCol="0"/>
            <a:lstStyle/>
            <a:p>
              <a:endParaRPr/>
            </a:p>
          </p:txBody>
        </p:sp>
        <p:pic>
          <p:nvPicPr>
            <p:cNvPr id="70" name="object 70"/>
            <p:cNvPicPr/>
            <p:nvPr/>
          </p:nvPicPr>
          <p:blipFill>
            <a:blip r:embed="rId5" cstate="print"/>
            <a:stretch>
              <a:fillRect/>
            </a:stretch>
          </p:blipFill>
          <p:spPr>
            <a:xfrm>
              <a:off x="4263052" y="4989323"/>
              <a:ext cx="161166" cy="104955"/>
            </a:xfrm>
            <a:prstGeom prst="rect">
              <a:avLst/>
            </a:prstGeom>
          </p:spPr>
        </p:pic>
        <p:sp>
          <p:nvSpPr>
            <p:cNvPr id="71" name="object 71"/>
            <p:cNvSpPr/>
            <p:nvPr/>
          </p:nvSpPr>
          <p:spPr>
            <a:xfrm>
              <a:off x="4410799" y="5036033"/>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72" name="object 72"/>
          <p:cNvSpPr txBox="1"/>
          <p:nvPr/>
        </p:nvSpPr>
        <p:spPr>
          <a:xfrm>
            <a:off x="3128547" y="4869250"/>
            <a:ext cx="75946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6</a:t>
            </a:r>
            <a:r>
              <a:rPr sz="750" spc="80" dirty="0">
                <a:latin typeface="Tahoma"/>
                <a:cs typeface="Tahoma"/>
              </a:rPr>
              <a:t> </a:t>
            </a:r>
            <a:r>
              <a:rPr sz="750" spc="190" dirty="0">
                <a:latin typeface="Tahoma"/>
                <a:cs typeface="Tahoma"/>
              </a:rPr>
              <a:t>:</a:t>
            </a:r>
            <a:r>
              <a:rPr sz="750" spc="90" dirty="0">
                <a:latin typeface="Tahoma"/>
                <a:cs typeface="Tahoma"/>
              </a:rPr>
              <a:t> </a:t>
            </a:r>
            <a:r>
              <a:rPr sz="750" spc="215" dirty="0">
                <a:latin typeface="Tahoma"/>
                <a:cs typeface="Tahoma"/>
              </a:rPr>
              <a:t>Login()</a:t>
            </a:r>
            <a:endParaRPr sz="750">
              <a:latin typeface="Tahoma"/>
              <a:cs typeface="Tahoma"/>
            </a:endParaRPr>
          </a:p>
        </p:txBody>
      </p:sp>
      <p:grpSp>
        <p:nvGrpSpPr>
          <p:cNvPr id="73" name="object 73"/>
          <p:cNvGrpSpPr/>
          <p:nvPr/>
        </p:nvGrpSpPr>
        <p:grpSpPr>
          <a:xfrm>
            <a:off x="2606703" y="5028730"/>
            <a:ext cx="6830059" cy="654685"/>
            <a:chOff x="2606703" y="5028730"/>
            <a:chExt cx="6830059" cy="654685"/>
          </a:xfrm>
        </p:grpSpPr>
        <p:sp>
          <p:nvSpPr>
            <p:cNvPr id="74" name="object 74"/>
            <p:cNvSpPr/>
            <p:nvPr/>
          </p:nvSpPr>
          <p:spPr>
            <a:xfrm>
              <a:off x="4410799" y="5036033"/>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75" name="object 75"/>
            <p:cNvSpPr/>
            <p:nvPr/>
          </p:nvSpPr>
          <p:spPr>
            <a:xfrm>
              <a:off x="2611148" y="5036033"/>
              <a:ext cx="6647180" cy="332105"/>
            </a:xfrm>
            <a:custGeom>
              <a:avLst/>
              <a:gdLst/>
              <a:ahLst/>
              <a:cxnLst/>
              <a:rect l="l" t="t" r="r" b="b"/>
              <a:pathLst>
                <a:path w="6647180" h="332104">
                  <a:moveTo>
                    <a:pt x="1799650" y="314389"/>
                  </a:moveTo>
                  <a:lnTo>
                    <a:pt x="1979198" y="314389"/>
                  </a:lnTo>
                  <a:lnTo>
                    <a:pt x="1979198" y="0"/>
                  </a:lnTo>
                  <a:lnTo>
                    <a:pt x="1799650" y="0"/>
                  </a:lnTo>
                  <a:lnTo>
                    <a:pt x="1799650" y="314389"/>
                  </a:lnTo>
                  <a:close/>
                </a:path>
                <a:path w="6647180" h="332104">
                  <a:moveTo>
                    <a:pt x="0" y="331811"/>
                  </a:moveTo>
                  <a:lnTo>
                    <a:pt x="6646670" y="331811"/>
                  </a:lnTo>
                </a:path>
              </a:pathLst>
            </a:custGeom>
            <a:ln w="11810">
              <a:solidFill>
                <a:srgbClr val="800000"/>
              </a:solidFill>
            </a:ln>
          </p:spPr>
          <p:txBody>
            <a:bodyPr wrap="square" lIns="0" tIns="0" rIns="0" bIns="0" rtlCol="0"/>
            <a:lstStyle/>
            <a:p>
              <a:endParaRPr/>
            </a:p>
          </p:txBody>
        </p:sp>
        <p:pic>
          <p:nvPicPr>
            <p:cNvPr id="76" name="object 76"/>
            <p:cNvPicPr/>
            <p:nvPr/>
          </p:nvPicPr>
          <p:blipFill>
            <a:blip r:embed="rId8" cstate="print"/>
            <a:stretch>
              <a:fillRect/>
            </a:stretch>
          </p:blipFill>
          <p:spPr>
            <a:xfrm>
              <a:off x="9102652" y="5314954"/>
              <a:ext cx="161179" cy="105348"/>
            </a:xfrm>
            <a:prstGeom prst="rect">
              <a:avLst/>
            </a:prstGeom>
          </p:spPr>
        </p:pic>
        <p:sp>
          <p:nvSpPr>
            <p:cNvPr id="77" name="object 77"/>
            <p:cNvSpPr/>
            <p:nvPr/>
          </p:nvSpPr>
          <p:spPr>
            <a:xfrm>
              <a:off x="9250405" y="5362037"/>
              <a:ext cx="179070" cy="314325"/>
            </a:xfrm>
            <a:custGeom>
              <a:avLst/>
              <a:gdLst/>
              <a:ahLst/>
              <a:cxnLst/>
              <a:rect l="l" t="t" r="r" b="b"/>
              <a:pathLst>
                <a:path w="179070" h="314325">
                  <a:moveTo>
                    <a:pt x="0" y="313957"/>
                  </a:moveTo>
                  <a:lnTo>
                    <a:pt x="178996" y="313957"/>
                  </a:lnTo>
                  <a:lnTo>
                    <a:pt x="178996" y="0"/>
                  </a:lnTo>
                  <a:lnTo>
                    <a:pt x="0" y="0"/>
                  </a:lnTo>
                  <a:lnTo>
                    <a:pt x="0" y="313957"/>
                  </a:lnTo>
                  <a:close/>
                </a:path>
              </a:pathLst>
            </a:custGeom>
            <a:ln w="13392">
              <a:solidFill>
                <a:srgbClr val="800000"/>
              </a:solidFill>
            </a:ln>
          </p:spPr>
          <p:txBody>
            <a:bodyPr wrap="square" lIns="0" tIns="0" rIns="0" bIns="0" rtlCol="0"/>
            <a:lstStyle/>
            <a:p>
              <a:endParaRPr/>
            </a:p>
          </p:txBody>
        </p:sp>
      </p:grpSp>
      <p:sp>
        <p:nvSpPr>
          <p:cNvPr id="78" name="object 78"/>
          <p:cNvSpPr txBox="1"/>
          <p:nvPr/>
        </p:nvSpPr>
        <p:spPr>
          <a:xfrm>
            <a:off x="5563244" y="5194743"/>
            <a:ext cx="72961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7</a:t>
            </a:r>
            <a:r>
              <a:rPr sz="750" spc="70" dirty="0">
                <a:latin typeface="Tahoma"/>
                <a:cs typeface="Tahoma"/>
              </a:rPr>
              <a:t> </a:t>
            </a:r>
            <a:r>
              <a:rPr sz="750" spc="190" dirty="0">
                <a:latin typeface="Tahoma"/>
                <a:cs typeface="Tahoma"/>
              </a:rPr>
              <a:t>:</a:t>
            </a:r>
            <a:r>
              <a:rPr sz="750" spc="90" dirty="0">
                <a:latin typeface="Tahoma"/>
                <a:cs typeface="Tahoma"/>
              </a:rPr>
              <a:t> </a:t>
            </a:r>
            <a:r>
              <a:rPr sz="750" spc="245" dirty="0">
                <a:latin typeface="Tahoma"/>
                <a:cs typeface="Tahoma"/>
              </a:rPr>
              <a:t>Take()</a:t>
            </a:r>
            <a:endParaRPr sz="750">
              <a:latin typeface="Tahoma"/>
              <a:cs typeface="Tahoma"/>
            </a:endParaRPr>
          </a:p>
        </p:txBody>
      </p:sp>
      <p:grpSp>
        <p:nvGrpSpPr>
          <p:cNvPr id="79" name="object 79"/>
          <p:cNvGrpSpPr/>
          <p:nvPr/>
        </p:nvGrpSpPr>
        <p:grpSpPr>
          <a:xfrm>
            <a:off x="2606703" y="5354735"/>
            <a:ext cx="8622665" cy="748030"/>
            <a:chOff x="2606703" y="5354735"/>
            <a:chExt cx="8622665" cy="748030"/>
          </a:xfrm>
        </p:grpSpPr>
        <p:sp>
          <p:nvSpPr>
            <p:cNvPr id="80" name="object 80"/>
            <p:cNvSpPr/>
            <p:nvPr/>
          </p:nvSpPr>
          <p:spPr>
            <a:xfrm>
              <a:off x="9250405" y="5362037"/>
              <a:ext cx="179070" cy="314325"/>
            </a:xfrm>
            <a:custGeom>
              <a:avLst/>
              <a:gdLst/>
              <a:ahLst/>
              <a:cxnLst/>
              <a:rect l="l" t="t" r="r" b="b"/>
              <a:pathLst>
                <a:path w="179070" h="314325">
                  <a:moveTo>
                    <a:pt x="178996" y="0"/>
                  </a:moveTo>
                  <a:lnTo>
                    <a:pt x="0" y="0"/>
                  </a:lnTo>
                  <a:lnTo>
                    <a:pt x="0" y="313957"/>
                  </a:lnTo>
                  <a:lnTo>
                    <a:pt x="178996" y="313957"/>
                  </a:lnTo>
                  <a:lnTo>
                    <a:pt x="178996" y="0"/>
                  </a:lnTo>
                  <a:close/>
                </a:path>
              </a:pathLst>
            </a:custGeom>
            <a:solidFill>
              <a:srgbClr val="FFFFB8"/>
            </a:solidFill>
          </p:spPr>
          <p:txBody>
            <a:bodyPr wrap="square" lIns="0" tIns="0" rIns="0" bIns="0" rtlCol="0"/>
            <a:lstStyle/>
            <a:p>
              <a:endParaRPr/>
            </a:p>
          </p:txBody>
        </p:sp>
        <p:sp>
          <p:nvSpPr>
            <p:cNvPr id="81" name="object 81"/>
            <p:cNvSpPr/>
            <p:nvPr/>
          </p:nvSpPr>
          <p:spPr>
            <a:xfrm>
              <a:off x="2611148" y="5362037"/>
              <a:ext cx="8439150" cy="424815"/>
            </a:xfrm>
            <a:custGeom>
              <a:avLst/>
              <a:gdLst/>
              <a:ahLst/>
              <a:cxnLst/>
              <a:rect l="l" t="t" r="r" b="b"/>
              <a:pathLst>
                <a:path w="8439150" h="424814">
                  <a:moveTo>
                    <a:pt x="6639257" y="313957"/>
                  </a:moveTo>
                  <a:lnTo>
                    <a:pt x="6818254" y="313957"/>
                  </a:lnTo>
                  <a:lnTo>
                    <a:pt x="6818254" y="0"/>
                  </a:lnTo>
                  <a:lnTo>
                    <a:pt x="6639257" y="0"/>
                  </a:lnTo>
                  <a:lnTo>
                    <a:pt x="6639257" y="313957"/>
                  </a:lnTo>
                  <a:close/>
                </a:path>
                <a:path w="8439150" h="424814">
                  <a:moveTo>
                    <a:pt x="0" y="424700"/>
                  </a:moveTo>
                  <a:lnTo>
                    <a:pt x="8438751" y="424700"/>
                  </a:lnTo>
                </a:path>
              </a:pathLst>
            </a:custGeom>
            <a:ln w="11810">
              <a:solidFill>
                <a:srgbClr val="800000"/>
              </a:solidFill>
            </a:ln>
          </p:spPr>
          <p:txBody>
            <a:bodyPr wrap="square" lIns="0" tIns="0" rIns="0" bIns="0" rtlCol="0"/>
            <a:lstStyle/>
            <a:p>
              <a:endParaRPr/>
            </a:p>
          </p:txBody>
        </p:sp>
        <p:pic>
          <p:nvPicPr>
            <p:cNvPr id="82" name="object 82"/>
            <p:cNvPicPr/>
            <p:nvPr/>
          </p:nvPicPr>
          <p:blipFill>
            <a:blip r:embed="rId6" cstate="print"/>
            <a:stretch>
              <a:fillRect/>
            </a:stretch>
          </p:blipFill>
          <p:spPr>
            <a:xfrm>
              <a:off x="10894741" y="5734287"/>
              <a:ext cx="161165" cy="104901"/>
            </a:xfrm>
            <a:prstGeom prst="rect">
              <a:avLst/>
            </a:prstGeom>
          </p:spPr>
        </p:pic>
        <p:sp>
          <p:nvSpPr>
            <p:cNvPr id="83" name="object 83"/>
            <p:cNvSpPr/>
            <p:nvPr/>
          </p:nvSpPr>
          <p:spPr>
            <a:xfrm>
              <a:off x="11042487" y="5780931"/>
              <a:ext cx="179705" cy="314325"/>
            </a:xfrm>
            <a:custGeom>
              <a:avLst/>
              <a:gdLst/>
              <a:ahLst/>
              <a:cxnLst/>
              <a:rect l="l" t="t" r="r" b="b"/>
              <a:pathLst>
                <a:path w="179704" h="314325">
                  <a:moveTo>
                    <a:pt x="0" y="313957"/>
                  </a:moveTo>
                  <a:lnTo>
                    <a:pt x="179549" y="313957"/>
                  </a:lnTo>
                  <a:lnTo>
                    <a:pt x="179549" y="0"/>
                  </a:lnTo>
                  <a:lnTo>
                    <a:pt x="0" y="0"/>
                  </a:lnTo>
                  <a:lnTo>
                    <a:pt x="0" y="313957"/>
                  </a:lnTo>
                  <a:close/>
                </a:path>
              </a:pathLst>
            </a:custGeom>
            <a:ln w="13385">
              <a:solidFill>
                <a:srgbClr val="800000"/>
              </a:solidFill>
            </a:ln>
          </p:spPr>
          <p:txBody>
            <a:bodyPr wrap="square" lIns="0" tIns="0" rIns="0" bIns="0" rtlCol="0"/>
            <a:lstStyle/>
            <a:p>
              <a:endParaRPr/>
            </a:p>
          </p:txBody>
        </p:sp>
      </p:grpSp>
      <p:sp>
        <p:nvSpPr>
          <p:cNvPr id="84" name="object 84"/>
          <p:cNvSpPr txBox="1"/>
          <p:nvPr/>
        </p:nvSpPr>
        <p:spPr>
          <a:xfrm>
            <a:off x="6489160" y="5614096"/>
            <a:ext cx="65468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8</a:t>
            </a:r>
            <a:r>
              <a:rPr sz="750" spc="75" dirty="0">
                <a:latin typeface="Tahoma"/>
                <a:cs typeface="Tahoma"/>
              </a:rPr>
              <a:t> </a:t>
            </a:r>
            <a:r>
              <a:rPr sz="750" spc="190" dirty="0">
                <a:latin typeface="Tahoma"/>
                <a:cs typeface="Tahoma"/>
              </a:rPr>
              <a:t>:</a:t>
            </a:r>
            <a:r>
              <a:rPr sz="750" spc="90" dirty="0">
                <a:latin typeface="Tahoma"/>
                <a:cs typeface="Tahoma"/>
              </a:rPr>
              <a:t> </a:t>
            </a:r>
            <a:r>
              <a:rPr sz="750" spc="210" dirty="0">
                <a:latin typeface="Tahoma"/>
                <a:cs typeface="Tahoma"/>
              </a:rPr>
              <a:t>Exit()</a:t>
            </a:r>
            <a:endParaRPr sz="750">
              <a:latin typeface="Tahoma"/>
              <a:cs typeface="Tahoma"/>
            </a:endParaRPr>
          </a:p>
        </p:txBody>
      </p:sp>
      <p:grpSp>
        <p:nvGrpSpPr>
          <p:cNvPr id="85" name="object 85"/>
          <p:cNvGrpSpPr/>
          <p:nvPr/>
        </p:nvGrpSpPr>
        <p:grpSpPr>
          <a:xfrm>
            <a:off x="11035340" y="5773784"/>
            <a:ext cx="824230" cy="913130"/>
            <a:chOff x="11035340" y="5773784"/>
            <a:chExt cx="824230" cy="913130"/>
          </a:xfrm>
        </p:grpSpPr>
        <p:sp>
          <p:nvSpPr>
            <p:cNvPr id="86" name="object 86"/>
            <p:cNvSpPr/>
            <p:nvPr/>
          </p:nvSpPr>
          <p:spPr>
            <a:xfrm>
              <a:off x="11042487" y="5780931"/>
              <a:ext cx="179705" cy="314325"/>
            </a:xfrm>
            <a:custGeom>
              <a:avLst/>
              <a:gdLst/>
              <a:ahLst/>
              <a:cxnLst/>
              <a:rect l="l" t="t" r="r" b="b"/>
              <a:pathLst>
                <a:path w="179704" h="314325">
                  <a:moveTo>
                    <a:pt x="179549" y="0"/>
                  </a:moveTo>
                  <a:lnTo>
                    <a:pt x="0" y="0"/>
                  </a:lnTo>
                  <a:lnTo>
                    <a:pt x="0" y="313957"/>
                  </a:lnTo>
                  <a:lnTo>
                    <a:pt x="179549" y="313957"/>
                  </a:lnTo>
                  <a:lnTo>
                    <a:pt x="179549" y="0"/>
                  </a:lnTo>
                  <a:close/>
                </a:path>
              </a:pathLst>
            </a:custGeom>
            <a:solidFill>
              <a:srgbClr val="FFFFB8"/>
            </a:solidFill>
          </p:spPr>
          <p:txBody>
            <a:bodyPr wrap="square" lIns="0" tIns="0" rIns="0" bIns="0" rtlCol="0"/>
            <a:lstStyle/>
            <a:p>
              <a:endParaRPr/>
            </a:p>
          </p:txBody>
        </p:sp>
        <p:sp>
          <p:nvSpPr>
            <p:cNvPr id="87" name="object 87"/>
            <p:cNvSpPr/>
            <p:nvPr/>
          </p:nvSpPr>
          <p:spPr>
            <a:xfrm>
              <a:off x="11042487" y="5780931"/>
              <a:ext cx="179705" cy="314325"/>
            </a:xfrm>
            <a:custGeom>
              <a:avLst/>
              <a:gdLst/>
              <a:ahLst/>
              <a:cxnLst/>
              <a:rect l="l" t="t" r="r" b="b"/>
              <a:pathLst>
                <a:path w="179704" h="314325">
                  <a:moveTo>
                    <a:pt x="0" y="313957"/>
                  </a:moveTo>
                  <a:lnTo>
                    <a:pt x="179549" y="313957"/>
                  </a:lnTo>
                  <a:lnTo>
                    <a:pt x="179549" y="0"/>
                  </a:lnTo>
                  <a:lnTo>
                    <a:pt x="0" y="0"/>
                  </a:lnTo>
                  <a:lnTo>
                    <a:pt x="0" y="313957"/>
                  </a:lnTo>
                  <a:close/>
                </a:path>
              </a:pathLst>
            </a:custGeom>
            <a:ln w="13385">
              <a:solidFill>
                <a:srgbClr val="800000"/>
              </a:solidFill>
            </a:ln>
          </p:spPr>
          <p:txBody>
            <a:bodyPr wrap="square" lIns="0" tIns="0" rIns="0" bIns="0" rtlCol="0"/>
            <a:lstStyle/>
            <a:p>
              <a:endParaRPr/>
            </a:p>
          </p:txBody>
        </p:sp>
        <p:pic>
          <p:nvPicPr>
            <p:cNvPr id="88" name="object 88"/>
            <p:cNvPicPr/>
            <p:nvPr/>
          </p:nvPicPr>
          <p:blipFill>
            <a:blip r:embed="rId9" cstate="print"/>
            <a:stretch>
              <a:fillRect/>
            </a:stretch>
          </p:blipFill>
          <p:spPr>
            <a:xfrm>
              <a:off x="11401806" y="6229349"/>
              <a:ext cx="457200" cy="457200"/>
            </a:xfrm>
            <a:prstGeom prst="rect">
              <a:avLst/>
            </a:prstGeom>
          </p:spPr>
        </p:pic>
        <p:sp>
          <p:nvSpPr>
            <p:cNvPr id="89" name="object 89"/>
            <p:cNvSpPr/>
            <p:nvPr/>
          </p:nvSpPr>
          <p:spPr>
            <a:xfrm>
              <a:off x="11431905"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
        <p:nvSpPr>
          <p:cNvPr id="90" name="object 90"/>
          <p:cNvSpPr/>
          <p:nvPr/>
        </p:nvSpPr>
        <p:spPr>
          <a:xfrm>
            <a:off x="11094720" y="0"/>
            <a:ext cx="1097280" cy="1097280"/>
          </a:xfrm>
          <a:custGeom>
            <a:avLst/>
            <a:gdLst/>
            <a:ahLst/>
            <a:cxnLst/>
            <a:rect l="l" t="t" r="r" b="b"/>
            <a:pathLst>
              <a:path w="1097279" h="1097280">
                <a:moveTo>
                  <a:pt x="1097280" y="0"/>
                </a:moveTo>
                <a:lnTo>
                  <a:pt x="0" y="0"/>
                </a:lnTo>
                <a:lnTo>
                  <a:pt x="178269" y="178282"/>
                </a:lnTo>
                <a:lnTo>
                  <a:pt x="0" y="356616"/>
                </a:lnTo>
                <a:lnTo>
                  <a:pt x="323723" y="680339"/>
                </a:lnTo>
                <a:lnTo>
                  <a:pt x="502056" y="502069"/>
                </a:lnTo>
                <a:lnTo>
                  <a:pt x="1097280" y="1097280"/>
                </a:lnTo>
                <a:lnTo>
                  <a:pt x="1097280" y="0"/>
                </a:lnTo>
                <a:close/>
              </a:path>
            </a:pathLst>
          </a:custGeom>
          <a:solidFill>
            <a:srgbClr val="8063A1">
              <a:alpha val="30195"/>
            </a:srgbClr>
          </a:solid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7BDD8110-1AD0-492C-ABC1-8AAC660DFA60}"/>
              </a:ext>
            </a:extLst>
          </p:cNvPr>
          <p:cNvPicPr>
            <a:picLocks noChangeAspect="1"/>
          </p:cNvPicPr>
          <p:nvPr/>
        </p:nvPicPr>
        <p:blipFill rotWithShape="1">
          <a:blip r:embed="rId2">
            <a:alphaModFix amt="35000"/>
          </a:blip>
          <a:srcRect t="35" r="1" b="1"/>
          <a:stretch/>
        </p:blipFill>
        <p:spPr>
          <a:xfrm>
            <a:off x="-4243" y="0"/>
            <a:ext cx="12196243" cy="6857990"/>
          </a:xfrm>
          <a:prstGeom prst="rect">
            <a:avLst/>
          </a:prstGeom>
        </p:spPr>
      </p:pic>
      <p:sp>
        <p:nvSpPr>
          <p:cNvPr id="14" name="TextBox 13">
            <a:extLst>
              <a:ext uri="{FF2B5EF4-FFF2-40B4-BE49-F238E27FC236}">
                <a16:creationId xmlns:a16="http://schemas.microsoft.com/office/drawing/2014/main" id="{085CB6AF-FA89-4B88-8782-80F0E5D4AEA5}"/>
              </a:ext>
            </a:extLst>
          </p:cNvPr>
          <p:cNvSpPr txBox="1"/>
          <p:nvPr/>
        </p:nvSpPr>
        <p:spPr>
          <a:xfrm>
            <a:off x="590050" y="-151119"/>
            <a:ext cx="11373612"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Algorithm Used for face recognition </a:t>
            </a:r>
          </a:p>
        </p:txBody>
      </p:sp>
      <p:sp>
        <p:nvSpPr>
          <p:cNvPr id="16" name="TextBox 15">
            <a:extLst>
              <a:ext uri="{FF2B5EF4-FFF2-40B4-BE49-F238E27FC236}">
                <a16:creationId xmlns:a16="http://schemas.microsoft.com/office/drawing/2014/main" id="{8D38B9EC-B471-4B62-BF6C-2A9EDCC56F15}"/>
              </a:ext>
            </a:extLst>
          </p:cNvPr>
          <p:cNvSpPr txBox="1"/>
          <p:nvPr/>
        </p:nvSpPr>
        <p:spPr>
          <a:xfrm>
            <a:off x="590050" y="748398"/>
            <a:ext cx="10328918" cy="2939266"/>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sz="2000" dirty="0"/>
              <a:t>KNN Machine Learning algorithm is as part of Python’s face recognition library which is used to</a:t>
            </a:r>
            <a:br>
              <a:rPr lang="en-US" sz="2000" dirty="0"/>
            </a:br>
            <a:r>
              <a:rPr lang="en-US" sz="2000" dirty="0"/>
              <a:t>integrate face detection in our application</a:t>
            </a:r>
          </a:p>
          <a:p>
            <a:pPr marL="285750" indent="-285750">
              <a:spcAft>
                <a:spcPts val="600"/>
              </a:spcAft>
              <a:buFont typeface="Arial" panose="020B0604020202020204" pitchFamily="34" charset="0"/>
              <a:buChar char="•"/>
            </a:pPr>
            <a:r>
              <a:rPr lang="en-US" sz="2000" dirty="0"/>
              <a:t>KNN is one amongst the best algorithms that may be used for image classification.</a:t>
            </a:r>
          </a:p>
          <a:p>
            <a:pPr marL="285750" indent="-285750">
              <a:spcAft>
                <a:spcPts val="600"/>
              </a:spcAft>
              <a:buFont typeface="Arial" panose="020B0604020202020204" pitchFamily="34" charset="0"/>
              <a:buChar char="•"/>
            </a:pPr>
            <a:r>
              <a:rPr lang="en-US" sz="2000" dirty="0"/>
              <a:t>It consists of two main phases namely the training phase and the testing phase.</a:t>
            </a:r>
            <a:br>
              <a:rPr lang="en-US" sz="2000" dirty="0"/>
            </a:br>
            <a:endParaRPr lang="en-US" sz="2000" dirty="0"/>
          </a:p>
          <a:p>
            <a:pPr>
              <a:spcAft>
                <a:spcPts val="600"/>
              </a:spcAft>
            </a:pPr>
            <a:r>
              <a:rPr lang="en-US" sz="2000" b="1" i="1" dirty="0"/>
              <a:t>Generating Training Data: </a:t>
            </a:r>
            <a:r>
              <a:rPr lang="en-US" sz="2000" dirty="0"/>
              <a:t>The subsequent steps are followed to get training data</a:t>
            </a:r>
          </a:p>
          <a:p>
            <a:pPr>
              <a:spcAft>
                <a:spcPts val="600"/>
              </a:spcAft>
            </a:pPr>
            <a:endParaRPr lang="en-US" sz="2000" dirty="0"/>
          </a:p>
          <a:p>
            <a:pPr marL="285750" indent="-285750">
              <a:spcAft>
                <a:spcPts val="600"/>
              </a:spcAft>
              <a:buFont typeface="Arial" panose="020B0604020202020204" pitchFamily="34" charset="0"/>
              <a:buChar char="•"/>
            </a:pPr>
            <a:endParaRPr lang="en-US" sz="2000"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0D45E8-5A2B-4028-ABCD-76808DBE5184}"/>
              </a:ext>
            </a:extLst>
          </p:cNvPr>
          <p:cNvSpPr txBox="1"/>
          <p:nvPr/>
        </p:nvSpPr>
        <p:spPr>
          <a:xfrm>
            <a:off x="953940" y="1403063"/>
            <a:ext cx="10905066"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graphicFrame>
        <p:nvGraphicFramePr>
          <p:cNvPr id="20" name="TextBox 17">
            <a:extLst>
              <a:ext uri="{FF2B5EF4-FFF2-40B4-BE49-F238E27FC236}">
                <a16:creationId xmlns:a16="http://schemas.microsoft.com/office/drawing/2014/main" id="{11F3A493-9823-490C-A058-231082C29DDC}"/>
              </a:ext>
            </a:extLst>
          </p:cNvPr>
          <p:cNvGraphicFramePr/>
          <p:nvPr>
            <p:extLst>
              <p:ext uri="{D42A27DB-BD31-4B8C-83A1-F6EECF244321}">
                <p14:modId xmlns:p14="http://schemas.microsoft.com/office/powerpoint/2010/main" val="4125579264"/>
              </p:ext>
            </p:extLst>
          </p:nvPr>
        </p:nvGraphicFramePr>
        <p:xfrm>
          <a:off x="620946" y="2442708"/>
          <a:ext cx="10905066" cy="4456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3794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graphicEl>
                                              <a:dgm id="{BFC1EBC1-CEAA-471D-9384-349B6CC1C6D2}"/>
                                            </p:graphicEl>
                                          </p:spTgt>
                                        </p:tgtEl>
                                        <p:attrNameLst>
                                          <p:attrName>style.visibility</p:attrName>
                                        </p:attrNameLst>
                                      </p:cBhvr>
                                      <p:to>
                                        <p:strVal val="visible"/>
                                      </p:to>
                                    </p:set>
                                    <p:animEffect transition="in" filter="wipe(up)">
                                      <p:cBhvr>
                                        <p:cTn id="17" dur="500"/>
                                        <p:tgtEl>
                                          <p:spTgt spid="20">
                                            <p:graphicEl>
                                              <a:dgm id="{BFC1EBC1-CEAA-471D-9384-349B6CC1C6D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graphicEl>
                                              <a:dgm id="{A50CCA6B-7AC4-486C-BB50-D7C9FEE4E40A}"/>
                                            </p:graphicEl>
                                          </p:spTgt>
                                        </p:tgtEl>
                                        <p:attrNameLst>
                                          <p:attrName>style.visibility</p:attrName>
                                        </p:attrNameLst>
                                      </p:cBhvr>
                                      <p:to>
                                        <p:strVal val="visible"/>
                                      </p:to>
                                    </p:set>
                                    <p:animEffect transition="in" filter="wipe(up)">
                                      <p:cBhvr>
                                        <p:cTn id="22" dur="500"/>
                                        <p:tgtEl>
                                          <p:spTgt spid="20">
                                            <p:graphicEl>
                                              <a:dgm id="{A50CCA6B-7AC4-486C-BB50-D7C9FEE4E40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graphicEl>
                                              <a:dgm id="{CA3DC45B-6B68-44AD-B3F7-C62707FA28C1}"/>
                                            </p:graphicEl>
                                          </p:spTgt>
                                        </p:tgtEl>
                                        <p:attrNameLst>
                                          <p:attrName>style.visibility</p:attrName>
                                        </p:attrNameLst>
                                      </p:cBhvr>
                                      <p:to>
                                        <p:strVal val="visible"/>
                                      </p:to>
                                    </p:set>
                                    <p:animEffect transition="in" filter="wipe(up)">
                                      <p:cBhvr>
                                        <p:cTn id="27" dur="500"/>
                                        <p:tgtEl>
                                          <p:spTgt spid="20">
                                            <p:graphicEl>
                                              <a:dgm id="{CA3DC45B-6B68-44AD-B3F7-C62707FA28C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graphicEl>
                                              <a:dgm id="{E64AD9AA-76BC-44A7-8493-7689288E3467}"/>
                                            </p:graphicEl>
                                          </p:spTgt>
                                        </p:tgtEl>
                                        <p:attrNameLst>
                                          <p:attrName>style.visibility</p:attrName>
                                        </p:attrNameLst>
                                      </p:cBhvr>
                                      <p:to>
                                        <p:strVal val="visible"/>
                                      </p:to>
                                    </p:set>
                                    <p:animEffect transition="in" filter="wipe(up)">
                                      <p:cBhvr>
                                        <p:cTn id="32" dur="500"/>
                                        <p:tgtEl>
                                          <p:spTgt spid="20">
                                            <p:graphicEl>
                                              <a:dgm id="{E64AD9AA-76BC-44A7-8493-7689288E346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graphicEl>
                                              <a:dgm id="{FC02A2EE-64D8-4AF1-9015-9EB0565CA457}"/>
                                            </p:graphicEl>
                                          </p:spTgt>
                                        </p:tgtEl>
                                        <p:attrNameLst>
                                          <p:attrName>style.visibility</p:attrName>
                                        </p:attrNameLst>
                                      </p:cBhvr>
                                      <p:to>
                                        <p:strVal val="visible"/>
                                      </p:to>
                                    </p:set>
                                    <p:animEffect transition="in" filter="wipe(up)">
                                      <p:cBhvr>
                                        <p:cTn id="37" dur="500"/>
                                        <p:tgtEl>
                                          <p:spTgt spid="20">
                                            <p:graphicEl>
                                              <a:dgm id="{FC02A2EE-64D8-4AF1-9015-9EB0565CA45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0">
                                            <p:graphicEl>
                                              <a:dgm id="{BA9318E7-2546-4557-90C7-33281533200C}"/>
                                            </p:graphicEl>
                                          </p:spTgt>
                                        </p:tgtEl>
                                        <p:attrNameLst>
                                          <p:attrName>style.visibility</p:attrName>
                                        </p:attrNameLst>
                                      </p:cBhvr>
                                      <p:to>
                                        <p:strVal val="visible"/>
                                      </p:to>
                                    </p:set>
                                    <p:animEffect transition="in" filter="wipe(up)">
                                      <p:cBhvr>
                                        <p:cTn id="42" dur="500"/>
                                        <p:tgtEl>
                                          <p:spTgt spid="20">
                                            <p:graphicEl>
                                              <a:dgm id="{BA9318E7-2546-4557-90C7-33281533200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
                                            <p:graphicEl>
                                              <a:dgm id="{5C7A50F0-C5BA-40E1-B8CC-EEA3C1B1294C}"/>
                                            </p:graphicEl>
                                          </p:spTgt>
                                        </p:tgtEl>
                                        <p:attrNameLst>
                                          <p:attrName>style.visibility</p:attrName>
                                        </p:attrNameLst>
                                      </p:cBhvr>
                                      <p:to>
                                        <p:strVal val="visible"/>
                                      </p:to>
                                    </p:set>
                                    <p:animEffect transition="in" filter="wipe(up)">
                                      <p:cBhvr>
                                        <p:cTn id="47" dur="500"/>
                                        <p:tgtEl>
                                          <p:spTgt spid="20">
                                            <p:graphicEl>
                                              <a:dgm id="{5C7A50F0-C5BA-40E1-B8CC-EEA3C1B129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Graphic spid="20"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6817CF-C3CD-4D61-B837-5AA969D69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useBgFill="1">
        <p:nvSpPr>
          <p:cNvPr id="26" name="Rectangle 25">
            <a:extLst>
              <a:ext uri="{FF2B5EF4-FFF2-40B4-BE49-F238E27FC236}">
                <a16:creationId xmlns:a16="http://schemas.microsoft.com/office/drawing/2014/main" id="{B9EC6CC4-13EB-4749-BB55-C377E4F6F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sp>
        <p:nvSpPr>
          <p:cNvPr id="28" name="Rectangle 27">
            <a:extLst>
              <a:ext uri="{FF2B5EF4-FFF2-40B4-BE49-F238E27FC236}">
                <a16:creationId xmlns:a16="http://schemas.microsoft.com/office/drawing/2014/main" id="{488597D4-F59F-437D-9049-E852DF689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14" name="TextBox 13">
            <a:extLst>
              <a:ext uri="{FF2B5EF4-FFF2-40B4-BE49-F238E27FC236}">
                <a16:creationId xmlns:a16="http://schemas.microsoft.com/office/drawing/2014/main" id="{085CB6AF-FA89-4B88-8782-80F0E5D4AEA5}"/>
              </a:ext>
            </a:extLst>
          </p:cNvPr>
          <p:cNvSpPr txBox="1"/>
          <p:nvPr/>
        </p:nvSpPr>
        <p:spPr>
          <a:xfrm>
            <a:off x="1251677" y="381000"/>
            <a:ext cx="5995987" cy="14940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400" b="1" kern="1200" dirty="0">
                <a:solidFill>
                  <a:schemeClr val="tx1"/>
                </a:solidFill>
                <a:latin typeface="+mj-lt"/>
                <a:ea typeface="+mj-ea"/>
                <a:cs typeface="+mj-cs"/>
              </a:rPr>
              <a:t>Algorithm used for Face Recognition</a:t>
            </a:r>
          </a:p>
        </p:txBody>
      </p:sp>
      <p:grpSp>
        <p:nvGrpSpPr>
          <p:cNvPr id="30" name="Group 29">
            <a:extLst>
              <a:ext uri="{FF2B5EF4-FFF2-40B4-BE49-F238E27FC236}">
                <a16:creationId xmlns:a16="http://schemas.microsoft.com/office/drawing/2014/main" id="{3248E2E5-FC33-4EDF-9119-E1D8A61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13043" y="0"/>
            <a:chExt cx="885825" cy="6858000"/>
          </a:xfrm>
        </p:grpSpPr>
        <p:sp>
          <p:nvSpPr>
            <p:cNvPr id="31" name="Freeform 6">
              <a:extLst>
                <a:ext uri="{FF2B5EF4-FFF2-40B4-BE49-F238E27FC236}">
                  <a16:creationId xmlns:a16="http://schemas.microsoft.com/office/drawing/2014/main" id="{E96175EA-5A58-462A-B6AF-5F575F918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DE22DF26-7486-4229-BBD6-5A95765C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7" name="TextBox 16">
            <a:extLst>
              <a:ext uri="{FF2B5EF4-FFF2-40B4-BE49-F238E27FC236}">
                <a16:creationId xmlns:a16="http://schemas.microsoft.com/office/drawing/2014/main" id="{3A8F8E67-CCAB-4B2D-8F4B-893F0934AD77}"/>
              </a:ext>
            </a:extLst>
          </p:cNvPr>
          <p:cNvSpPr txBox="1"/>
          <p:nvPr/>
        </p:nvSpPr>
        <p:spPr>
          <a:xfrm>
            <a:off x="1251677" y="1752600"/>
            <a:ext cx="6139723" cy="47244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i="1" dirty="0">
                <a:solidFill>
                  <a:schemeClr val="tx1">
                    <a:alpha val="60000"/>
                  </a:schemeClr>
                </a:solidFill>
              </a:rPr>
              <a:t>Building the Face Classifier</a:t>
            </a:r>
            <a:endParaRPr lang="en-US" dirty="0">
              <a:solidFill>
                <a:schemeClr val="tx1">
                  <a:alpha val="60000"/>
                </a:schemeClr>
              </a:solidFill>
            </a:endParaRPr>
          </a:p>
          <a:p>
            <a:pPr indent="-228600">
              <a:lnSpc>
                <a:spcPct val="90000"/>
              </a:lnSpc>
              <a:spcAft>
                <a:spcPts val="600"/>
              </a:spcAft>
              <a:buFont typeface="Arial" panose="020B0604020202020204" pitchFamily="34" charset="0"/>
              <a:buChar char="•"/>
            </a:pPr>
            <a:r>
              <a:rPr lang="en-US" i="1" dirty="0">
                <a:solidFill>
                  <a:schemeClr val="tx1">
                    <a:alpha val="60000"/>
                  </a:schemeClr>
                </a:solidFill>
              </a:rPr>
              <a:t>Recognize Faces using the classification algorithm — KNN.</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load the training data (NumPy arrays of all the persons)</a:t>
            </a:r>
          </a:p>
          <a:p>
            <a:pPr marL="571500" lvl="1" indent="-228600">
              <a:lnSpc>
                <a:spcPct val="90000"/>
              </a:lnSpc>
              <a:spcAft>
                <a:spcPts val="600"/>
              </a:spcAft>
              <a:buFont typeface="Arial" panose="020B0604020202020204" pitchFamily="34" charset="0"/>
              <a:buChar char="•"/>
            </a:pPr>
            <a:r>
              <a:rPr lang="en-US" i="1" dirty="0">
                <a:solidFill>
                  <a:schemeClr val="tx1">
                    <a:alpha val="60000"/>
                  </a:schemeClr>
                </a:solidFill>
              </a:rPr>
              <a:t> X - values are stored within the NumPy arrays</a:t>
            </a:r>
          </a:p>
          <a:p>
            <a:pPr marL="571500" lvl="1" indent="-228600">
              <a:lnSpc>
                <a:spcPct val="90000"/>
              </a:lnSpc>
              <a:spcAft>
                <a:spcPts val="600"/>
              </a:spcAft>
              <a:buFont typeface="Arial" panose="020B0604020202020204" pitchFamily="34" charset="0"/>
              <a:buChar char="•"/>
            </a:pPr>
            <a:r>
              <a:rPr lang="en-US" i="1" dirty="0">
                <a:solidFill>
                  <a:schemeClr val="tx1">
                    <a:alpha val="60000"/>
                  </a:schemeClr>
                </a:solidFill>
              </a:rPr>
              <a:t> Y - values are assigned for every person</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Read a video stream using OpenCV</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Extract faces out of it</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Use KNN to search out the prediction of face </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Map the anticipated id to call of the user</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Display the predictions on the screen - bounding box and name</a:t>
            </a:r>
            <a:endParaRPr lang="en-US" dirty="0">
              <a:solidFill>
                <a:schemeClr val="tx1">
                  <a:alpha val="60000"/>
                </a:schemeClr>
              </a:solidFill>
            </a:endParaRPr>
          </a:p>
          <a:p>
            <a:pPr indent="-228600">
              <a:lnSpc>
                <a:spcPct val="90000"/>
              </a:lnSpc>
              <a:spcAft>
                <a:spcPts val="600"/>
              </a:spcAft>
              <a:buFont typeface="Arial" panose="020B0604020202020204" pitchFamily="34" charset="0"/>
              <a:buChar char="•"/>
            </a:pPr>
            <a:endParaRPr lang="en-US" dirty="0">
              <a:solidFill>
                <a:schemeClr val="tx1">
                  <a:alpha val="60000"/>
                </a:schemeClr>
              </a:solidFill>
            </a:endParaRPr>
          </a:p>
        </p:txBody>
      </p:sp>
      <p:pic>
        <p:nvPicPr>
          <p:cNvPr id="19" name="Picture 18">
            <a:extLst>
              <a:ext uri="{FF2B5EF4-FFF2-40B4-BE49-F238E27FC236}">
                <a16:creationId xmlns:a16="http://schemas.microsoft.com/office/drawing/2014/main" id="{EF64D74A-5451-474B-ACA0-BD1AC88B7289}"/>
              </a:ext>
            </a:extLst>
          </p:cNvPr>
          <p:cNvPicPr>
            <a:picLocks noChangeAspect="1"/>
          </p:cNvPicPr>
          <p:nvPr/>
        </p:nvPicPr>
        <p:blipFill>
          <a:blip r:embed="rId2"/>
          <a:stretch>
            <a:fillRect/>
          </a:stretch>
        </p:blipFill>
        <p:spPr>
          <a:xfrm>
            <a:off x="8872982" y="768311"/>
            <a:ext cx="1981200" cy="5491137"/>
          </a:xfrm>
          <a:prstGeom prst="rect">
            <a:avLst/>
          </a:prstGeom>
        </p:spPr>
      </p:pic>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61202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Shape 23">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98AC3C7-855A-1F44-9AE9-7C3E886C228E}"/>
              </a:ext>
            </a:extLst>
          </p:cNvPr>
          <p:cNvSpPr>
            <a:spLocks noGrp="1"/>
          </p:cNvSpPr>
          <p:nvPr>
            <p:ph type="ctrTitle"/>
          </p:nvPr>
        </p:nvSpPr>
        <p:spPr>
          <a:xfrm>
            <a:off x="1155625" y="2427135"/>
            <a:ext cx="4248318" cy="1952947"/>
          </a:xfrm>
          <a:noFill/>
        </p:spPr>
        <p:txBody>
          <a:bodyPr anchor="ctr">
            <a:normAutofit/>
          </a:bodyPr>
          <a:lstStyle/>
          <a:p>
            <a:r>
              <a:rPr lang="en-US" sz="3600" b="1" dirty="0">
                <a:solidFill>
                  <a:srgbClr val="080808"/>
                </a:solidFill>
              </a:rPr>
              <a:t>Sprints 1-7 Recap:</a:t>
            </a:r>
          </a:p>
        </p:txBody>
      </p:sp>
      <p:sp>
        <p:nvSpPr>
          <p:cNvPr id="26" name="Isosceles Triangle 25">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45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775192" y="1190482"/>
            <a:ext cx="4067055"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1 Artifacts</a:t>
            </a:r>
          </a:p>
        </p:txBody>
      </p:sp>
      <p:sp>
        <p:nvSpPr>
          <p:cNvPr id="38" name="Oval 37">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395476" y="3366610"/>
            <a:ext cx="4397151" cy="21409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Number of User Stories completed - 2</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Number of Tasks Completed – 6</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Artifacts Completed = 100%</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2453442314"/>
              </p:ext>
            </p:extLst>
          </p:nvPr>
        </p:nvGraphicFramePr>
        <p:xfrm>
          <a:off x="228599" y="914400"/>
          <a:ext cx="5686346" cy="4804902"/>
        </p:xfrm>
        <a:graphic>
          <a:graphicData uri="http://schemas.openxmlformats.org/drawingml/2006/table">
            <a:tbl>
              <a:tblPr firstRow="1" bandRow="1">
                <a:tableStyleId>{3B4B98B0-60AC-42C2-AFA5-B58CD77FA1E5}</a:tableStyleId>
              </a:tblPr>
              <a:tblGrid>
                <a:gridCol w="558259">
                  <a:extLst>
                    <a:ext uri="{9D8B030D-6E8A-4147-A177-3AD203B41FA5}">
                      <a16:colId xmlns:a16="http://schemas.microsoft.com/office/drawing/2014/main" val="1850343406"/>
                    </a:ext>
                  </a:extLst>
                </a:gridCol>
                <a:gridCol w="2659036">
                  <a:extLst>
                    <a:ext uri="{9D8B030D-6E8A-4147-A177-3AD203B41FA5}">
                      <a16:colId xmlns:a16="http://schemas.microsoft.com/office/drawing/2014/main" val="4267103911"/>
                    </a:ext>
                  </a:extLst>
                </a:gridCol>
                <a:gridCol w="806469">
                  <a:extLst>
                    <a:ext uri="{9D8B030D-6E8A-4147-A177-3AD203B41FA5}">
                      <a16:colId xmlns:a16="http://schemas.microsoft.com/office/drawing/2014/main" val="3125708670"/>
                    </a:ext>
                  </a:extLst>
                </a:gridCol>
                <a:gridCol w="1016321">
                  <a:extLst>
                    <a:ext uri="{9D8B030D-6E8A-4147-A177-3AD203B41FA5}">
                      <a16:colId xmlns:a16="http://schemas.microsoft.com/office/drawing/2014/main" val="3888290995"/>
                    </a:ext>
                  </a:extLst>
                </a:gridCol>
                <a:gridCol w="646261">
                  <a:extLst>
                    <a:ext uri="{9D8B030D-6E8A-4147-A177-3AD203B41FA5}">
                      <a16:colId xmlns:a16="http://schemas.microsoft.com/office/drawing/2014/main" val="3331713493"/>
                    </a:ext>
                  </a:extLst>
                </a:gridCol>
              </a:tblGrid>
              <a:tr h="397272">
                <a:tc>
                  <a:txBody>
                    <a:bodyPr/>
                    <a:lstStyle/>
                    <a:p>
                      <a:pPr algn="ctr" fontAlgn="b"/>
                      <a:r>
                        <a:rPr lang="en-US" sz="1100" b="0" u="none" strike="noStrike">
                          <a:solidFill>
                            <a:srgbClr val="000000"/>
                          </a:solidFill>
                          <a:effectLst/>
                        </a:rPr>
                        <a:t>Type</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dirty="0">
                          <a:effectLst/>
                        </a:rPr>
                        <a:t>Status </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195169651"/>
                  </a:ext>
                </a:extLst>
              </a:tr>
              <a:tr h="1099819">
                <a:tc>
                  <a:txBody>
                    <a:bodyPr/>
                    <a:lstStyle/>
                    <a:p>
                      <a:pPr algn="ctr" fontAlgn="b"/>
                      <a:r>
                        <a:rPr lang="en-US" sz="1100" b="0" u="none" strike="noStrike">
                          <a:solidFill>
                            <a:srgbClr val="000000"/>
                          </a:solidFill>
                          <a:effectLst/>
                        </a:rPr>
                        <a:t>US-1</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dirty="0"/>
                        <a:t>As an admin/faculty I want to access the options available for login/register into the application so that we can choose if our school admin or faculty wants to login with necessary credentials</a:t>
                      </a:r>
                    </a:p>
                  </a:txBody>
                  <a:tcPr marL="3804" marR="3804" marT="3804" marB="0" anchor="ctr"/>
                </a:tc>
                <a:tc>
                  <a:txBody>
                    <a:bodyPr/>
                    <a:lstStyle/>
                    <a:p>
                      <a:pPr algn="ctr" fontAlgn="b"/>
                      <a:r>
                        <a:rPr lang="en-US" sz="1100" dirty="0"/>
                        <a:t>Highest</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414460379"/>
                  </a:ext>
                </a:extLst>
              </a:tr>
              <a:tr h="748546">
                <a:tc>
                  <a:txBody>
                    <a:bodyPr/>
                    <a:lstStyle/>
                    <a:p>
                      <a:pPr algn="ctr" fontAlgn="b"/>
                      <a:r>
                        <a:rPr lang="en-US" sz="1100" b="0" u="none" strike="noStrike">
                          <a:solidFill>
                            <a:srgbClr val="000000"/>
                          </a:solidFill>
                          <a:effectLst/>
                        </a:rPr>
                        <a:t>US-2</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dirty="0"/>
                        <a:t>As an admin I want a secure login account page to provide the credentials and login to my account</a:t>
                      </a:r>
                      <a:endParaRPr lang="en-US" sz="1100" dirty="0">
                        <a:latin typeface="+mn-lt"/>
                        <a:cs typeface="Rockwell"/>
                      </a:endParaRPr>
                    </a:p>
                  </a:txBody>
                  <a:tcPr marL="3804" marR="3804" marT="3804" marB="0" anchor="ct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832315870"/>
                  </a:ext>
                </a:extLst>
              </a:tr>
              <a:tr h="397272">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Brainstorm for a significant business application idea</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Highest </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Completed</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761370879"/>
                  </a:ext>
                </a:extLst>
              </a:tr>
              <a:tr h="221634">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Establish team roles</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High</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318402689"/>
                  </a:ext>
                </a:extLst>
              </a:tr>
              <a:tr h="748546">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Setup development tools and software’s </a:t>
                      </a:r>
                    </a:p>
                    <a:p>
                      <a:pPr algn="ctr" fontAlgn="b"/>
                      <a:r>
                        <a:rPr lang="en-US" sz="1100" b="0" u="none" strike="noStrike">
                          <a:solidFill>
                            <a:srgbClr val="000000"/>
                          </a:solidFill>
                          <a:effectLst/>
                        </a:rPr>
                        <a:t>(Python, PyCharm, MySQL, GitHub)</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Medium</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Completed</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953407950"/>
                  </a:ext>
                </a:extLst>
              </a:tr>
              <a:tr h="221634">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Establish weekly meetings </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Medium</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4102283807"/>
                  </a:ext>
                </a:extLst>
              </a:tr>
              <a:tr h="572907">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Design/Search for icons to be used for admin/faculty to be used on homepage</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High</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3243825611"/>
                  </a:ext>
                </a:extLst>
              </a:tr>
              <a:tr h="397272">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Create Deliverable 1 Presentation Slides</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Medium</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N/A</a:t>
                      </a:r>
                      <a:endParaRPr lang="en-US" sz="1100" b="0" i="0" u="none" strike="noStrike" dirty="0">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2406337295"/>
                  </a:ext>
                </a:extLst>
              </a:tr>
            </a:tbl>
          </a:graphicData>
        </a:graphic>
      </p:graphicFrame>
    </p:spTree>
    <p:extLst>
      <p:ext uri="{BB962C8B-B14F-4D97-AF65-F5344CB8AC3E}">
        <p14:creationId xmlns:p14="http://schemas.microsoft.com/office/powerpoint/2010/main" val="10966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16806" y="467270"/>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1</a:t>
            </a:r>
            <a:br>
              <a:rPr lang="en-US" sz="5600" kern="1200" dirty="0">
                <a:latin typeface="+mj-lt"/>
                <a:cs typeface="+mj-cs"/>
              </a:rPr>
            </a:br>
            <a:r>
              <a:rPr lang="en-US" sz="5600" kern="1200" dirty="0">
                <a:latin typeface="+mj-lt"/>
                <a:cs typeface="+mj-cs"/>
              </a:rPr>
              <a:t>Deliverables </a:t>
            </a:r>
          </a:p>
        </p:txBody>
      </p:sp>
      <p:grpSp>
        <p:nvGrpSpPr>
          <p:cNvPr id="76" name="Group 75">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7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7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80" name="Freeform: Shape 79">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Freeform: Shape 81">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image23.jpeg">
            <a:extLst>
              <a:ext uri="{FF2B5EF4-FFF2-40B4-BE49-F238E27FC236}">
                <a16:creationId xmlns:a16="http://schemas.microsoft.com/office/drawing/2014/main" id="{A9667413-D56F-BD4D-B9A9-87F8F73C10B7}"/>
              </a:ext>
            </a:extLst>
          </p:cNvPr>
          <p:cNvPicPr/>
          <p:nvPr/>
        </p:nvPicPr>
        <p:blipFill rotWithShape="1">
          <a:blip r:embed="rId2" cstate="print"/>
          <a:srcRect r="3" b="3197"/>
          <a:stretch/>
        </p:blipFill>
        <p:spPr>
          <a:xfrm>
            <a:off x="2755956" y="100271"/>
            <a:ext cx="3111444" cy="2171146"/>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3231960"/>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We have completed designing the front-end skeleton for Admin login page</a:t>
            </a:r>
          </a:p>
          <a:p>
            <a:pPr marL="57150">
              <a:lnSpc>
                <a:spcPct val="90000"/>
              </a:lnSpc>
              <a:spcAft>
                <a:spcPts val="600"/>
              </a:spcAft>
            </a:pPr>
            <a:endParaRPr lang="en-US" sz="1700" dirty="0"/>
          </a:p>
          <a:p>
            <a:pPr marL="285750" indent="-228600">
              <a:lnSpc>
                <a:spcPct val="90000"/>
              </a:lnSpc>
              <a:spcAft>
                <a:spcPts val="600"/>
              </a:spcAft>
              <a:buFont typeface="Arial" panose="020B0604020202020204" pitchFamily="34" charset="0"/>
              <a:buChar char="•"/>
            </a:pPr>
            <a:r>
              <a:rPr lang="en-US" sz="1700" dirty="0"/>
              <a:t>We completed first draft of our Attendance Automation System Home Page showing options for Admin/Faculty to login/Register after selecting their role</a:t>
            </a:r>
          </a:p>
          <a:p>
            <a:pPr marL="571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endParaRPr lang="en-US" sz="1700" dirty="0"/>
          </a:p>
        </p:txBody>
      </p:sp>
      <p:pic>
        <p:nvPicPr>
          <p:cNvPr id="4" name="image8.jpeg">
            <a:extLst>
              <a:ext uri="{FF2B5EF4-FFF2-40B4-BE49-F238E27FC236}">
                <a16:creationId xmlns:a16="http://schemas.microsoft.com/office/drawing/2014/main" id="{EB4E733F-087C-3644-AD5A-45706FAE9046}"/>
              </a:ext>
            </a:extLst>
          </p:cNvPr>
          <p:cNvPicPr/>
          <p:nvPr/>
        </p:nvPicPr>
        <p:blipFill rotWithShape="1">
          <a:blip r:embed="rId3" cstate="print"/>
          <a:srcRect t="1313" r="1" b="259"/>
          <a:stretch/>
        </p:blipFill>
        <p:spPr>
          <a:xfrm>
            <a:off x="228601" y="3603936"/>
            <a:ext cx="3733799" cy="2839817"/>
          </a:xfrm>
          <a:prstGeom prst="rect">
            <a:avLst/>
          </a:prstGeom>
        </p:spPr>
      </p:pic>
      <p:sp>
        <p:nvSpPr>
          <p:cNvPr id="8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86" name="Straight Connector 8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9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 name="TextBox 4">
            <a:extLst>
              <a:ext uri="{FF2B5EF4-FFF2-40B4-BE49-F238E27FC236}">
                <a16:creationId xmlns:a16="http://schemas.microsoft.com/office/drawing/2014/main" id="{AB593DC9-02FF-704D-A21A-68BAC9BEFB3B}"/>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Sprint 1 TEST CASES:</a:t>
            </a:r>
          </a:p>
        </p:txBody>
      </p:sp>
      <p:sp>
        <p:nvSpPr>
          <p:cNvPr id="109" name="Freeform: Shape 10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51A4B6B-55DE-6444-8BF9-56C5ABC72530}"/>
              </a:ext>
            </a:extLst>
          </p:cNvPr>
          <p:cNvGraphicFramePr>
            <a:graphicFrameLocks noGrp="1"/>
          </p:cNvGraphicFramePr>
          <p:nvPr>
            <p:extLst>
              <p:ext uri="{D42A27DB-BD31-4B8C-83A1-F6EECF244321}">
                <p14:modId xmlns:p14="http://schemas.microsoft.com/office/powerpoint/2010/main" val="1929997605"/>
              </p:ext>
            </p:extLst>
          </p:nvPr>
        </p:nvGraphicFramePr>
        <p:xfrm>
          <a:off x="705972" y="2457606"/>
          <a:ext cx="10768183" cy="3358205"/>
        </p:xfrm>
        <a:graphic>
          <a:graphicData uri="http://schemas.openxmlformats.org/drawingml/2006/table">
            <a:tbl>
              <a:tblPr firstRow="1" bandRow="1">
                <a:tableStyleId>{5C22544A-7EE6-4342-B048-85BDC9FD1C3A}</a:tableStyleId>
              </a:tblPr>
              <a:tblGrid>
                <a:gridCol w="925684">
                  <a:extLst>
                    <a:ext uri="{9D8B030D-6E8A-4147-A177-3AD203B41FA5}">
                      <a16:colId xmlns:a16="http://schemas.microsoft.com/office/drawing/2014/main" val="689711339"/>
                    </a:ext>
                  </a:extLst>
                </a:gridCol>
                <a:gridCol w="1768670">
                  <a:extLst>
                    <a:ext uri="{9D8B030D-6E8A-4147-A177-3AD203B41FA5}">
                      <a16:colId xmlns:a16="http://schemas.microsoft.com/office/drawing/2014/main" val="708960425"/>
                    </a:ext>
                  </a:extLst>
                </a:gridCol>
                <a:gridCol w="2742799">
                  <a:extLst>
                    <a:ext uri="{9D8B030D-6E8A-4147-A177-3AD203B41FA5}">
                      <a16:colId xmlns:a16="http://schemas.microsoft.com/office/drawing/2014/main" val="2920786999"/>
                    </a:ext>
                  </a:extLst>
                </a:gridCol>
                <a:gridCol w="3291361">
                  <a:extLst>
                    <a:ext uri="{9D8B030D-6E8A-4147-A177-3AD203B41FA5}">
                      <a16:colId xmlns:a16="http://schemas.microsoft.com/office/drawing/2014/main" val="2909690297"/>
                    </a:ext>
                  </a:extLst>
                </a:gridCol>
                <a:gridCol w="2039669">
                  <a:extLst>
                    <a:ext uri="{9D8B030D-6E8A-4147-A177-3AD203B41FA5}">
                      <a16:colId xmlns:a16="http://schemas.microsoft.com/office/drawing/2014/main" val="119340965"/>
                    </a:ext>
                  </a:extLst>
                </a:gridCol>
              </a:tblGrid>
              <a:tr h="393621">
                <a:tc>
                  <a:txBody>
                    <a:bodyPr/>
                    <a:lstStyle/>
                    <a:p>
                      <a:pPr algn="ctr">
                        <a:lnSpc>
                          <a:spcPct val="100000"/>
                        </a:lnSpc>
                        <a:spcBef>
                          <a:spcPts val="795"/>
                        </a:spcBef>
                      </a:pPr>
                      <a:r>
                        <a:rPr lang="en-US" sz="1700">
                          <a:solidFill>
                            <a:schemeClr val="tx1"/>
                          </a:solidFill>
                          <a:latin typeface="+mn-lt"/>
                          <a:cs typeface="Rockwell"/>
                        </a:rPr>
                        <a:t>Key</a:t>
                      </a:r>
                    </a:p>
                  </a:txBody>
                  <a:tcPr marL="0" marR="0" marT="95041" marB="0"/>
                </a:tc>
                <a:tc>
                  <a:txBody>
                    <a:bodyPr/>
                    <a:lstStyle/>
                    <a:p>
                      <a:pPr algn="ctr">
                        <a:lnSpc>
                          <a:spcPct val="100000"/>
                        </a:lnSpc>
                        <a:spcBef>
                          <a:spcPts val="795"/>
                        </a:spcBef>
                      </a:pPr>
                      <a:r>
                        <a:rPr lang="en-US" sz="1700">
                          <a:solidFill>
                            <a:schemeClr val="tx1"/>
                          </a:solidFill>
                          <a:latin typeface="+mn-lt"/>
                          <a:cs typeface="Rockwell"/>
                        </a:rPr>
                        <a:t>Scenario</a:t>
                      </a:r>
                    </a:p>
                  </a:txBody>
                  <a:tcPr marL="0" marR="0" marT="95041" marB="0"/>
                </a:tc>
                <a:tc>
                  <a:txBody>
                    <a:bodyPr/>
                    <a:lstStyle/>
                    <a:p>
                      <a:pPr algn="ctr">
                        <a:lnSpc>
                          <a:spcPct val="100000"/>
                        </a:lnSpc>
                        <a:spcBef>
                          <a:spcPts val="795"/>
                        </a:spcBef>
                      </a:pPr>
                      <a:r>
                        <a:rPr lang="en-US" sz="1700" spc="-40">
                          <a:solidFill>
                            <a:schemeClr val="tx1"/>
                          </a:solidFill>
                          <a:latin typeface="+mn-lt"/>
                          <a:cs typeface="Rockwell"/>
                        </a:rPr>
                        <a:t>Test</a:t>
                      </a:r>
                      <a:r>
                        <a:rPr lang="en-US" sz="1700" spc="-35">
                          <a:solidFill>
                            <a:schemeClr val="tx1"/>
                          </a:solidFill>
                          <a:latin typeface="+mn-lt"/>
                          <a:cs typeface="Rockwell"/>
                        </a:rPr>
                        <a:t> </a:t>
                      </a:r>
                      <a:r>
                        <a:rPr lang="en-US" sz="1700">
                          <a:solidFill>
                            <a:schemeClr val="tx1"/>
                          </a:solidFill>
                          <a:latin typeface="+mn-lt"/>
                          <a:cs typeface="Rockwell"/>
                        </a:rPr>
                        <a:t>Case</a:t>
                      </a:r>
                    </a:p>
                  </a:txBody>
                  <a:tcPr marL="0" marR="0" marT="95041" marB="0"/>
                </a:tc>
                <a:tc>
                  <a:txBody>
                    <a:bodyPr/>
                    <a:lstStyle/>
                    <a:p>
                      <a:pPr marL="1905" algn="ctr">
                        <a:lnSpc>
                          <a:spcPct val="100000"/>
                        </a:lnSpc>
                        <a:spcBef>
                          <a:spcPts val="795"/>
                        </a:spcBef>
                      </a:pPr>
                      <a:r>
                        <a:rPr lang="en-US" sz="1700" spc="-10">
                          <a:solidFill>
                            <a:schemeClr val="tx1"/>
                          </a:solidFill>
                          <a:latin typeface="+mn-lt"/>
                          <a:cs typeface="Rockwell"/>
                        </a:rPr>
                        <a:t>Expected</a:t>
                      </a:r>
                      <a:r>
                        <a:rPr lang="en-US" sz="1700" spc="-25">
                          <a:solidFill>
                            <a:schemeClr val="tx1"/>
                          </a:solidFill>
                          <a:latin typeface="+mn-lt"/>
                          <a:cs typeface="Rockwell"/>
                        </a:rPr>
                        <a:t> </a:t>
                      </a:r>
                      <a:r>
                        <a:rPr lang="en-US" sz="1700" spc="-10">
                          <a:solidFill>
                            <a:schemeClr val="tx1"/>
                          </a:solidFill>
                          <a:latin typeface="+mn-lt"/>
                          <a:cs typeface="Rockwell"/>
                        </a:rPr>
                        <a:t>Result</a:t>
                      </a:r>
                      <a:endParaRPr lang="en-US" sz="1700">
                        <a:solidFill>
                          <a:schemeClr val="tx1"/>
                        </a:solidFill>
                        <a:latin typeface="+mn-lt"/>
                        <a:cs typeface="Rockwell"/>
                      </a:endParaRPr>
                    </a:p>
                  </a:txBody>
                  <a:tcPr marL="0" marR="0" marT="95041" marB="0"/>
                </a:tc>
                <a:tc>
                  <a:txBody>
                    <a:bodyPr/>
                    <a:lstStyle/>
                    <a:p>
                      <a:pPr marL="249554" marR="230504" indent="-10160" algn="ctr">
                        <a:lnSpc>
                          <a:spcPct val="100000"/>
                        </a:lnSpc>
                        <a:spcBef>
                          <a:spcPts val="740"/>
                        </a:spcBef>
                      </a:pPr>
                      <a:r>
                        <a:rPr lang="en-US" sz="1700" spc="-5">
                          <a:solidFill>
                            <a:schemeClr val="tx1"/>
                          </a:solidFill>
                          <a:latin typeface="+mn-lt"/>
                          <a:cs typeface="Rockwell"/>
                        </a:rPr>
                        <a:t>A</a:t>
                      </a:r>
                      <a:r>
                        <a:rPr lang="en-US" sz="1700" spc="-10">
                          <a:solidFill>
                            <a:schemeClr val="tx1"/>
                          </a:solidFill>
                          <a:latin typeface="+mn-lt"/>
                          <a:cs typeface="Rockwell"/>
                        </a:rPr>
                        <a:t>ctua</a:t>
                      </a:r>
                      <a:r>
                        <a:rPr lang="en-US" sz="1700">
                          <a:solidFill>
                            <a:schemeClr val="tx1"/>
                          </a:solidFill>
                          <a:latin typeface="+mn-lt"/>
                          <a:cs typeface="Rockwell"/>
                        </a:rPr>
                        <a:t>l  </a:t>
                      </a:r>
                      <a:r>
                        <a:rPr lang="en-US" sz="1700" spc="-10">
                          <a:solidFill>
                            <a:schemeClr val="tx1"/>
                          </a:solidFill>
                          <a:latin typeface="+mn-lt"/>
                          <a:cs typeface="Rockwell"/>
                        </a:rPr>
                        <a:t>Resul</a:t>
                      </a:r>
                      <a:r>
                        <a:rPr lang="en-US" sz="1700">
                          <a:solidFill>
                            <a:schemeClr val="tx1"/>
                          </a:solidFill>
                          <a:latin typeface="+mn-lt"/>
                          <a:cs typeface="Rockwell"/>
                        </a:rPr>
                        <a:t>t</a:t>
                      </a:r>
                    </a:p>
                  </a:txBody>
                  <a:tcPr marL="0" marR="0" marT="88465" marB="0"/>
                </a:tc>
                <a:extLst>
                  <a:ext uri="{0D108BD9-81ED-4DB2-BD59-A6C34878D82A}">
                    <a16:rowId xmlns:a16="http://schemas.microsoft.com/office/drawing/2014/main" val="2804078332"/>
                  </a:ext>
                </a:extLst>
              </a:tr>
              <a:tr h="953023">
                <a:tc>
                  <a:txBody>
                    <a:bodyPr/>
                    <a:lstStyle/>
                    <a:p>
                      <a:pPr algn="ctr">
                        <a:lnSpc>
                          <a:spcPct val="100000"/>
                        </a:lnSpc>
                      </a:pPr>
                      <a:endParaRPr lang="en-US" sz="1500">
                        <a:latin typeface="+mn-lt"/>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US – 1</a:t>
                      </a:r>
                    </a:p>
                  </a:txBody>
                  <a:tcPr marL="0" marR="0" marT="0" marB="0"/>
                </a:tc>
                <a:tc>
                  <a:txBody>
                    <a:bodyPr/>
                    <a:lstStyle/>
                    <a:p>
                      <a:pPr algn="ctr">
                        <a:lnSpc>
                          <a:spcPct val="100000"/>
                        </a:lnSpc>
                      </a:pPr>
                      <a:endParaRPr lang="en-US" sz="1500" dirty="0">
                        <a:latin typeface="+mn-lt"/>
                        <a:cs typeface="Times New Roman"/>
                      </a:endParaRPr>
                    </a:p>
                    <a:p>
                      <a:pPr algn="ctr">
                        <a:lnSpc>
                          <a:spcPct val="100000"/>
                        </a:lnSpc>
                        <a:spcBef>
                          <a:spcPts val="1010"/>
                        </a:spcBef>
                      </a:pPr>
                      <a:r>
                        <a:rPr lang="en-US" sz="1500" spc="-15" dirty="0">
                          <a:latin typeface="+mn-lt"/>
                          <a:cs typeface="Rockwell"/>
                        </a:rPr>
                        <a:t>Main Dashboard </a:t>
                      </a:r>
                      <a:endParaRPr lang="en-US" sz="1500" dirty="0">
                        <a:latin typeface="+mn-lt"/>
                        <a:cs typeface="Rockwell"/>
                      </a:endParaRPr>
                    </a:p>
                  </a:txBody>
                  <a:tcPr marL="0" marR="0" marT="0" marB="0"/>
                </a:tc>
                <a:tc>
                  <a:txBody>
                    <a:bodyPr/>
                    <a:lstStyle/>
                    <a:p>
                      <a:pPr algn="ctr">
                        <a:lnSpc>
                          <a:spcPct val="100000"/>
                        </a:lnSpc>
                        <a:spcBef>
                          <a:spcPts val="40"/>
                        </a:spcBef>
                      </a:pPr>
                      <a:endParaRPr lang="en-US" sz="1500">
                        <a:latin typeface="+mn-lt"/>
                        <a:cs typeface="Times New Roman"/>
                      </a:endParaRPr>
                    </a:p>
                    <a:p>
                      <a:pPr marL="73660" marR="66675" indent="21590" algn="ctr">
                        <a:lnSpc>
                          <a:spcPct val="100000"/>
                        </a:lnSpc>
                      </a:pPr>
                      <a:r>
                        <a:rPr lang="en-US" sz="1500" spc="-10">
                          <a:latin typeface="+mn-lt"/>
                          <a:cs typeface="Rockwell"/>
                        </a:rPr>
                        <a:t>Able to see and hover Admin and Faculty page buttons </a:t>
                      </a:r>
                      <a:endParaRPr lang="en-US" sz="1500">
                        <a:latin typeface="+mn-lt"/>
                        <a:cs typeface="Rockwell"/>
                      </a:endParaRPr>
                    </a:p>
                  </a:txBody>
                  <a:tcPr marL="0" marR="0" marT="4782" marB="0"/>
                </a:tc>
                <a:tc>
                  <a:txBody>
                    <a:bodyPr/>
                    <a:lstStyle/>
                    <a:p>
                      <a:pPr algn="ctr">
                        <a:lnSpc>
                          <a:spcPct val="100000"/>
                        </a:lnSpc>
                        <a:spcBef>
                          <a:spcPts val="55"/>
                        </a:spcBef>
                      </a:pPr>
                      <a:endParaRPr lang="en-US" sz="1500">
                        <a:latin typeface="+mn-lt"/>
                        <a:cs typeface="Times New Roman"/>
                      </a:endParaRPr>
                    </a:p>
                    <a:p>
                      <a:pPr marL="523240" marR="212725" indent="-302895" algn="ctr">
                        <a:lnSpc>
                          <a:spcPct val="101699"/>
                        </a:lnSpc>
                      </a:pPr>
                      <a:r>
                        <a:rPr lang="en-US" sz="1500">
                          <a:latin typeface="+mn-lt"/>
                          <a:cs typeface="Calibri"/>
                        </a:rPr>
                        <a:t>-User should be able to click on the Admin or Faculty based on the utility </a:t>
                      </a:r>
                      <a:endParaRPr lang="en-US" sz="1500" dirty="0">
                        <a:latin typeface="+mn-lt"/>
                        <a:cs typeface="Rockwell"/>
                      </a:endParaRPr>
                    </a:p>
                  </a:txBody>
                  <a:tcPr marL="0" marR="0" marT="6576" marB="0"/>
                </a:tc>
                <a:tc>
                  <a:txBody>
                    <a:bodyPr/>
                    <a:lstStyle/>
                    <a:p>
                      <a:pPr algn="ctr">
                        <a:lnSpc>
                          <a:spcPct val="100000"/>
                        </a:lnSpc>
                      </a:pPr>
                      <a:endParaRPr lang="en-US" sz="1500">
                        <a:latin typeface="+mn-lt"/>
                        <a:cs typeface="Times New Roman"/>
                      </a:endParaRPr>
                    </a:p>
                    <a:p>
                      <a:pPr algn="ctr">
                        <a:lnSpc>
                          <a:spcPct val="100000"/>
                        </a:lnSpc>
                        <a:spcBef>
                          <a:spcPts val="50"/>
                        </a:spcBef>
                      </a:pPr>
                      <a:endParaRPr lang="en-US" sz="1500">
                        <a:latin typeface="+mn-lt"/>
                        <a:cs typeface="Times New Roman"/>
                      </a:endParaRPr>
                    </a:p>
                    <a:p>
                      <a:pPr marL="324485" algn="ctr">
                        <a:lnSpc>
                          <a:spcPct val="100000"/>
                        </a:lnSpc>
                      </a:pPr>
                      <a:r>
                        <a:rPr lang="en-US" sz="1500" spc="-10">
                          <a:latin typeface="+mn-lt"/>
                          <a:cs typeface="Rockwell"/>
                        </a:rPr>
                        <a:t>Pass</a:t>
                      </a:r>
                      <a:endParaRPr lang="en-US" sz="1500">
                        <a:latin typeface="+mn-lt"/>
                        <a:cs typeface="Rockwell"/>
                      </a:endParaRPr>
                    </a:p>
                  </a:txBody>
                  <a:tcPr marL="0" marR="0" marT="0" marB="0"/>
                </a:tc>
                <a:extLst>
                  <a:ext uri="{0D108BD9-81ED-4DB2-BD59-A6C34878D82A}">
                    <a16:rowId xmlns:a16="http://schemas.microsoft.com/office/drawing/2014/main" val="1041808591"/>
                  </a:ext>
                </a:extLst>
              </a:tr>
              <a:tr h="1059115">
                <a:tc>
                  <a:txBody>
                    <a:bodyPr/>
                    <a:lstStyle/>
                    <a:p>
                      <a:pPr algn="ctr">
                        <a:lnSpc>
                          <a:spcPct val="100000"/>
                        </a:lnSpc>
                      </a:pPr>
                      <a:endParaRPr lang="en-US" sz="1500">
                        <a:latin typeface="+mn-lt"/>
                        <a:cs typeface="Times New Roman"/>
                      </a:endParaRPr>
                    </a:p>
                    <a:p>
                      <a:pPr marL="0" marR="0" lvl="0" indent="0" algn="ctr" defTabSz="914400" eaLnBrk="1" fontAlgn="auto" latinLnBrk="0" hangingPunct="1">
                        <a:lnSpc>
                          <a:spcPct val="100000"/>
                        </a:lnSpc>
                        <a:spcBef>
                          <a:spcPts val="1030"/>
                        </a:spcBef>
                        <a:spcAft>
                          <a:spcPts val="0"/>
                        </a:spcAft>
                        <a:buClrTx/>
                        <a:buSzTx/>
                        <a:buFontTx/>
                        <a:buNone/>
                        <a:tabLst/>
                        <a:defRPr/>
                      </a:pPr>
                      <a:r>
                        <a:rPr lang="en-US" sz="1500">
                          <a:latin typeface="+mn-lt"/>
                          <a:cs typeface="Rockwell"/>
                        </a:rPr>
                        <a:t>US – 1</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spc="-15">
                          <a:latin typeface="+mn-lt"/>
                          <a:cs typeface="Rockwell"/>
                        </a:rPr>
                        <a:t>Main Dashboard </a:t>
                      </a:r>
                      <a:endParaRPr lang="en-US" sz="1500">
                        <a:latin typeface="+mn-lt"/>
                        <a:cs typeface="Rockwell"/>
                      </a:endParaRPr>
                    </a:p>
                  </a:txBody>
                  <a:tcPr marL="0" marR="0" marT="0" marB="0"/>
                </a:tc>
                <a:tc>
                  <a:txBody>
                    <a:bodyPr/>
                    <a:lstStyle/>
                    <a:p>
                      <a:pPr marL="95885" marR="29209" indent="91440" algn="ctr">
                        <a:lnSpc>
                          <a:spcPct val="155800"/>
                        </a:lnSpc>
                        <a:spcBef>
                          <a:spcPts val="20"/>
                        </a:spcBef>
                      </a:pPr>
                      <a:r>
                        <a:rPr lang="en-US" sz="1500">
                          <a:latin typeface="+mn-lt"/>
                          <a:cs typeface="Rockwell"/>
                        </a:rPr>
                        <a:t>Admin/Faculty Should be able to redirect to the homepage of Faculty or Admin accordingly </a:t>
                      </a:r>
                    </a:p>
                  </a:txBody>
                  <a:tcPr marL="0" marR="0" marT="2391" marB="0"/>
                </a:tc>
                <a:tc>
                  <a:txBody>
                    <a:bodyPr/>
                    <a:lstStyle/>
                    <a:p>
                      <a:pPr algn="ctr">
                        <a:lnSpc>
                          <a:spcPct val="100000"/>
                        </a:lnSpc>
                        <a:spcBef>
                          <a:spcPts val="25"/>
                        </a:spcBef>
                      </a:pPr>
                      <a:endParaRPr lang="en-US" sz="1500">
                        <a:latin typeface="+mn-lt"/>
                        <a:cs typeface="Times New Roman"/>
                      </a:endParaRPr>
                    </a:p>
                    <a:p>
                      <a:pPr marL="471805" algn="ctr">
                        <a:lnSpc>
                          <a:spcPct val="100000"/>
                        </a:lnSpc>
                      </a:pPr>
                      <a:r>
                        <a:rPr lang="en-US" sz="1500" spc="-5">
                          <a:latin typeface="+mn-lt"/>
                          <a:cs typeface="Rockwell"/>
                        </a:rPr>
                        <a:t>-User should be able to view homepage according to their role </a:t>
                      </a:r>
                      <a:endParaRPr lang="en-US" sz="1500">
                        <a:latin typeface="+mn-lt"/>
                        <a:cs typeface="Rockwell"/>
                      </a:endParaRPr>
                    </a:p>
                  </a:txBody>
                  <a:tcPr marL="0" marR="0" marT="2989" marB="0"/>
                </a:tc>
                <a:tc>
                  <a:txBody>
                    <a:bodyPr/>
                    <a:lstStyle/>
                    <a:p>
                      <a:pPr algn="ctr">
                        <a:lnSpc>
                          <a:spcPct val="100000"/>
                        </a:lnSpc>
                      </a:pPr>
                      <a:endParaRPr lang="en-US" sz="1500">
                        <a:latin typeface="+mn-lt"/>
                        <a:cs typeface="Times New Roman"/>
                      </a:endParaRPr>
                    </a:p>
                    <a:p>
                      <a:pPr algn="ctr">
                        <a:lnSpc>
                          <a:spcPct val="100000"/>
                        </a:lnSpc>
                        <a:spcBef>
                          <a:spcPts val="30"/>
                        </a:spcBef>
                      </a:pPr>
                      <a:endParaRPr lang="en-US" sz="1500">
                        <a:latin typeface="+mn-lt"/>
                        <a:cs typeface="Times New Roman"/>
                      </a:endParaRPr>
                    </a:p>
                    <a:p>
                      <a:pPr marL="324485" algn="ctr">
                        <a:lnSpc>
                          <a:spcPct val="100000"/>
                        </a:lnSpc>
                      </a:pPr>
                      <a:r>
                        <a:rPr lang="en-US" sz="1500" spc="-10">
                          <a:latin typeface="+mn-lt"/>
                          <a:cs typeface="Rockwell"/>
                        </a:rPr>
                        <a:t>Pass</a:t>
                      </a:r>
                      <a:endParaRPr lang="en-US" sz="1500">
                        <a:latin typeface="+mn-lt"/>
                        <a:cs typeface="Rockwell"/>
                      </a:endParaRPr>
                    </a:p>
                  </a:txBody>
                  <a:tcPr marL="0" marR="0" marT="0" marB="0"/>
                </a:tc>
                <a:extLst>
                  <a:ext uri="{0D108BD9-81ED-4DB2-BD59-A6C34878D82A}">
                    <a16:rowId xmlns:a16="http://schemas.microsoft.com/office/drawing/2014/main" val="799313939"/>
                  </a:ext>
                </a:extLst>
              </a:tr>
              <a:tr h="952446">
                <a:tc>
                  <a:txBody>
                    <a:bodyPr/>
                    <a:lstStyle/>
                    <a:p>
                      <a:pPr algn="ctr">
                        <a:lnSpc>
                          <a:spcPct val="100000"/>
                        </a:lnSpc>
                      </a:pPr>
                      <a:endParaRPr lang="en-US" sz="15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   US – 2</a:t>
                      </a:r>
                    </a:p>
                  </a:txBody>
                  <a:tcPr marL="0" marR="0" marT="0" marB="0"/>
                </a:tc>
                <a:tc>
                  <a:txBody>
                    <a:bodyPr/>
                    <a:lstStyle/>
                    <a:p>
                      <a:pPr algn="ctr">
                        <a:lnSpc>
                          <a:spcPct val="100000"/>
                        </a:lnSpc>
                      </a:pPr>
                      <a:r>
                        <a:rPr lang="en-US" sz="1500">
                          <a:latin typeface="+mn-lt"/>
                          <a:cs typeface="Times New Roman"/>
                        </a:rPr>
                        <a:t>Admin Login page</a:t>
                      </a:r>
                    </a:p>
                  </a:txBody>
                  <a:tcPr marL="0" marR="0" marT="0" marB="0"/>
                </a:tc>
                <a:tc>
                  <a:txBody>
                    <a:bodyPr/>
                    <a:lstStyle/>
                    <a:p>
                      <a:pPr marL="171450" indent="-171450" algn="ctr">
                        <a:lnSpc>
                          <a:spcPct val="100000"/>
                        </a:lnSpc>
                        <a:spcBef>
                          <a:spcPts val="40"/>
                        </a:spcBef>
                        <a:buFontTx/>
                        <a:buChar char="-"/>
                      </a:pPr>
                      <a:r>
                        <a:rPr lang="en-US" sz="1500">
                          <a:latin typeface="+mn-lt"/>
                          <a:cs typeface="Rockwell"/>
                        </a:rPr>
                        <a:t>Admin should be able to redirect to admin login page once clicked on admin on home page</a:t>
                      </a:r>
                    </a:p>
                  </a:txBody>
                  <a:tcPr marL="0" marR="0" marT="4782" marB="0"/>
                </a:tc>
                <a:tc>
                  <a:txBody>
                    <a:bodyPr/>
                    <a:lstStyle/>
                    <a:p>
                      <a:pPr algn="ctr">
                        <a:lnSpc>
                          <a:spcPct val="100000"/>
                        </a:lnSpc>
                      </a:pPr>
                      <a:r>
                        <a:rPr lang="en-US" sz="1500">
                          <a:latin typeface="+mn-lt"/>
                          <a:cs typeface="Rockwell"/>
                        </a:rPr>
                        <a:t>-Admin login page should be displayed</a:t>
                      </a:r>
                    </a:p>
                  </a:txBody>
                  <a:tcPr marL="0" marR="0" marT="0" marB="0"/>
                </a:tc>
                <a:tc>
                  <a:txBody>
                    <a:bodyPr/>
                    <a:lstStyle/>
                    <a:p>
                      <a:pPr algn="ctr">
                        <a:lnSpc>
                          <a:spcPct val="100000"/>
                        </a:lnSpc>
                      </a:pPr>
                      <a:endParaRPr lang="en-US" sz="1500" dirty="0">
                        <a:latin typeface="+mn-lt"/>
                        <a:cs typeface="Rockwell"/>
                      </a:endParaRPr>
                    </a:p>
                    <a:p>
                      <a:pPr algn="ctr">
                        <a:lnSpc>
                          <a:spcPct val="100000"/>
                        </a:lnSpc>
                      </a:pPr>
                      <a:r>
                        <a:rPr lang="en-US" sz="1500" dirty="0">
                          <a:latin typeface="+mn-lt"/>
                          <a:cs typeface="Rockwell"/>
                        </a:rPr>
                        <a:t>      Pass</a:t>
                      </a:r>
                    </a:p>
                  </a:txBody>
                  <a:tcPr marL="0" marR="0" marT="0" marB="0"/>
                </a:tc>
                <a:extLst>
                  <a:ext uri="{0D108BD9-81ED-4DB2-BD59-A6C34878D82A}">
                    <a16:rowId xmlns:a16="http://schemas.microsoft.com/office/drawing/2014/main" val="3297697845"/>
                  </a:ext>
                </a:extLst>
              </a:tr>
            </a:tbl>
          </a:graphicData>
        </a:graphic>
      </p:graphicFrame>
    </p:spTree>
    <p:extLst>
      <p:ext uri="{BB962C8B-B14F-4D97-AF65-F5344CB8AC3E}">
        <p14:creationId xmlns:p14="http://schemas.microsoft.com/office/powerpoint/2010/main" val="271890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469BF0-1D59-49C1-B07F-9AFF78C27898}"/>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1 Burndown Chart</a:t>
            </a:r>
          </a:p>
        </p:txBody>
      </p:sp>
      <p:pic>
        <p:nvPicPr>
          <p:cNvPr id="4" name="Picture 3" descr="Chart, line chart&#10;&#10;Description automatically generated">
            <a:extLst>
              <a:ext uri="{FF2B5EF4-FFF2-40B4-BE49-F238E27FC236}">
                <a16:creationId xmlns:a16="http://schemas.microsoft.com/office/drawing/2014/main" id="{8239BCAB-857D-C04E-88AE-55A052755FA3}"/>
              </a:ext>
            </a:extLst>
          </p:cNvPr>
          <p:cNvPicPr>
            <a:picLocks noChangeAspect="1"/>
          </p:cNvPicPr>
          <p:nvPr/>
        </p:nvPicPr>
        <p:blipFill rotWithShape="1">
          <a:blip r:embed="rId2"/>
          <a:srcRect t="4707" r="1" b="1"/>
          <a:stretch/>
        </p:blipFill>
        <p:spPr>
          <a:xfrm>
            <a:off x="241300" y="236221"/>
            <a:ext cx="11704320" cy="3764276"/>
          </a:xfrm>
          <a:prstGeom prst="rect">
            <a:avLst/>
          </a:prstGeom>
        </p:spPr>
      </p:pic>
    </p:spTree>
    <p:extLst>
      <p:ext uri="{BB962C8B-B14F-4D97-AF65-F5344CB8AC3E}">
        <p14:creationId xmlns:p14="http://schemas.microsoft.com/office/powerpoint/2010/main" val="31575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2 Artifacts</a:t>
            </a:r>
          </a:p>
        </p:txBody>
      </p:sp>
      <p:sp>
        <p:nvSpPr>
          <p:cNvPr id="22"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2963917"/>
            <a:ext cx="4166296"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5</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1497749799"/>
              </p:ext>
            </p:extLst>
          </p:nvPr>
        </p:nvGraphicFramePr>
        <p:xfrm>
          <a:off x="381000" y="838200"/>
          <a:ext cx="5486401" cy="4881099"/>
        </p:xfrm>
        <a:graphic>
          <a:graphicData uri="http://schemas.openxmlformats.org/drawingml/2006/table">
            <a:tbl>
              <a:tblPr firstRow="1" bandRow="1">
                <a:tableStyleId>{5C22544A-7EE6-4342-B048-85BDC9FD1C3A}</a:tableStyleId>
              </a:tblPr>
              <a:tblGrid>
                <a:gridCol w="468031">
                  <a:extLst>
                    <a:ext uri="{9D8B030D-6E8A-4147-A177-3AD203B41FA5}">
                      <a16:colId xmlns:a16="http://schemas.microsoft.com/office/drawing/2014/main" val="1850343406"/>
                    </a:ext>
                  </a:extLst>
                </a:gridCol>
                <a:gridCol w="2649523">
                  <a:extLst>
                    <a:ext uri="{9D8B030D-6E8A-4147-A177-3AD203B41FA5}">
                      <a16:colId xmlns:a16="http://schemas.microsoft.com/office/drawing/2014/main" val="4267103911"/>
                    </a:ext>
                  </a:extLst>
                </a:gridCol>
                <a:gridCol w="743341">
                  <a:extLst>
                    <a:ext uri="{9D8B030D-6E8A-4147-A177-3AD203B41FA5}">
                      <a16:colId xmlns:a16="http://schemas.microsoft.com/office/drawing/2014/main" val="3125708670"/>
                    </a:ext>
                  </a:extLst>
                </a:gridCol>
                <a:gridCol w="1004654">
                  <a:extLst>
                    <a:ext uri="{9D8B030D-6E8A-4147-A177-3AD203B41FA5}">
                      <a16:colId xmlns:a16="http://schemas.microsoft.com/office/drawing/2014/main" val="3888290995"/>
                    </a:ext>
                  </a:extLst>
                </a:gridCol>
                <a:gridCol w="620852">
                  <a:extLst>
                    <a:ext uri="{9D8B030D-6E8A-4147-A177-3AD203B41FA5}">
                      <a16:colId xmlns:a16="http://schemas.microsoft.com/office/drawing/2014/main" val="3331713493"/>
                    </a:ext>
                  </a:extLst>
                </a:gridCol>
              </a:tblGrid>
              <a:tr h="451843">
                <a:tc>
                  <a:txBody>
                    <a:bodyPr/>
                    <a:lstStyle/>
                    <a:p>
                      <a:pPr algn="ctr" fontAlgn="b"/>
                      <a:r>
                        <a:rPr lang="en-US" sz="1100" b="0" i="0" u="none" strike="noStrike">
                          <a:solidFill>
                            <a:srgbClr val="000000"/>
                          </a:solidFill>
                          <a:effectLst/>
                          <a:latin typeface="Calibri" panose="020F0502020204030204" pitchFamily="34" charset="0"/>
                        </a:rPr>
                        <a:t>Type</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Priority</a:t>
                      </a:r>
                      <a:endParaRPr lang="en-US" sz="1100" b="0" i="0" u="none" strike="noStrike" dirty="0">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085020">
                <a:tc>
                  <a:txBody>
                    <a:bodyPr/>
                    <a:lstStyle/>
                    <a:p>
                      <a:pPr algn="ctr" fontAlgn="b"/>
                      <a:r>
                        <a:rPr lang="en-US" sz="1100" b="0" i="0" u="none" strike="noStrike">
                          <a:solidFill>
                            <a:srgbClr val="000000"/>
                          </a:solidFill>
                          <a:effectLst/>
                          <a:latin typeface="Calibri" panose="020F0502020204030204" pitchFamily="34" charset="0"/>
                        </a:rPr>
                        <a:t>US-3</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25"/>
                        </a:spcBef>
                        <a:spcAft>
                          <a:spcPts val="0"/>
                        </a:spcAft>
                        <a:buClrTx/>
                        <a:buSzTx/>
                        <a:buFontTx/>
                        <a:buNone/>
                        <a:tabLst/>
                        <a:defRPr/>
                      </a:pPr>
                      <a:r>
                        <a:rPr lang="en-US" sz="1100">
                          <a:latin typeface="+mn-lt"/>
                          <a:cs typeface="Rockwell"/>
                        </a:rPr>
                        <a:t>As an admin, once successfully logged in I should be able to view options to add student/ view registered students or check reports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085020">
                <a:tc>
                  <a:txBody>
                    <a:bodyPr/>
                    <a:lstStyle/>
                    <a:p>
                      <a:pPr algn="ctr" fontAlgn="b"/>
                      <a:r>
                        <a:rPr lang="en-US" sz="1100" b="0" i="0" u="none" strike="noStrike">
                          <a:solidFill>
                            <a:srgbClr val="000000"/>
                          </a:solidFill>
                          <a:effectLst/>
                          <a:latin typeface="Calibri" panose="020F0502020204030204" pitchFamily="34" charset="0"/>
                        </a:rPr>
                        <a:t>US-4</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30"/>
                        </a:spcBef>
                      </a:pPr>
                      <a:r>
                        <a:rPr lang="en-US" sz="1100">
                          <a:latin typeface="+mn-lt"/>
                          <a:cs typeface="Rockwell"/>
                        </a:rPr>
                        <a:t>As an admin I want to access the student registration page to add/register the students into the database to maintain the student's registration details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662902">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for icons to be used on admin options page and student registration page</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 </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370879"/>
                  </a:ext>
                </a:extLst>
              </a:tr>
              <a:tr h="240785">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Setup MySQL Database </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606001"/>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Add login authentication for admin account</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0756499"/>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Research Python PyQt GUI toolkit framework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2 Presentation Slides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Medium</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141038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539774" y="457200"/>
            <a:ext cx="5111525"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2</a:t>
            </a:r>
            <a:br>
              <a:rPr lang="en-US" sz="5600" kern="1200" dirty="0">
                <a:latin typeface="+mj-lt"/>
                <a:cs typeface="+mj-cs"/>
              </a:rPr>
            </a:br>
            <a:r>
              <a:rPr lang="en-US" sz="5600" kern="1200" dirty="0">
                <a:latin typeface="+mj-lt"/>
                <a:cs typeface="+mj-cs"/>
              </a:rPr>
              <a:t>Deliverables</a:t>
            </a:r>
          </a:p>
        </p:txBody>
      </p:sp>
      <p:grpSp>
        <p:nvGrpSpPr>
          <p:cNvPr id="28" name="Group 27">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image27.png">
            <a:extLst>
              <a:ext uri="{FF2B5EF4-FFF2-40B4-BE49-F238E27FC236}">
                <a16:creationId xmlns:a16="http://schemas.microsoft.com/office/drawing/2014/main" id="{933A8DDC-8B17-5448-B8A3-2A201D5DF1E0}"/>
              </a:ext>
            </a:extLst>
          </p:cNvPr>
          <p:cNvPicPr/>
          <p:nvPr/>
        </p:nvPicPr>
        <p:blipFill>
          <a:blip r:embed="rId2" cstate="print"/>
          <a:stretch>
            <a:fillRect/>
          </a:stretch>
        </p:blipFill>
        <p:spPr>
          <a:xfrm>
            <a:off x="2740081" y="-15032"/>
            <a:ext cx="3127320" cy="2279990"/>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216557" y="3095742"/>
            <a:ext cx="4590016"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We added login authentication for admin to access admin options providing options to add/view students or access reports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We completed designing Student registration page which can be accessed once admin logins and clicks on add students </a:t>
            </a:r>
          </a:p>
          <a:p>
            <a:pPr marL="285750" indent="-228600">
              <a:lnSpc>
                <a:spcPct val="90000"/>
              </a:lnSpc>
              <a:spcAft>
                <a:spcPts val="600"/>
              </a:spcAft>
              <a:buFont typeface="Arial" panose="020B0604020202020204" pitchFamily="34" charset="0"/>
              <a:buChar char="•"/>
            </a:pPr>
            <a:endParaRPr lang="en-US" sz="2000" dirty="0"/>
          </a:p>
        </p:txBody>
      </p:sp>
      <p:pic>
        <p:nvPicPr>
          <p:cNvPr id="9" name="image24.jpeg">
            <a:extLst>
              <a:ext uri="{FF2B5EF4-FFF2-40B4-BE49-F238E27FC236}">
                <a16:creationId xmlns:a16="http://schemas.microsoft.com/office/drawing/2014/main" id="{951413A2-47DA-414D-B03F-131F5170F4EA}"/>
              </a:ext>
            </a:extLst>
          </p:cNvPr>
          <p:cNvPicPr/>
          <p:nvPr/>
        </p:nvPicPr>
        <p:blipFill>
          <a:blip r:embed="rId3" cstate="print"/>
          <a:stretch>
            <a:fillRect/>
          </a:stretch>
        </p:blipFill>
        <p:spPr>
          <a:xfrm>
            <a:off x="152401" y="3610394"/>
            <a:ext cx="3810000" cy="3095741"/>
          </a:xfrm>
          <a:prstGeom prst="rect">
            <a:avLst/>
          </a:prstGeom>
        </p:spPr>
      </p:pic>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38"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2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A7EA0128-DEF9-469E-A968-CEE52B037F0E}"/>
              </a:ext>
            </a:extLst>
          </p:cNvPr>
          <p:cNvPicPr>
            <a:picLocks noChangeAspect="1"/>
          </p:cNvPicPr>
          <p:nvPr/>
        </p:nvPicPr>
        <p:blipFill rotWithShape="1">
          <a:blip r:embed="rId2">
            <a:alphaModFix amt="40000"/>
          </a:blip>
          <a:srcRect t="2977" b="3273"/>
          <a:stretch/>
        </p:blipFill>
        <p:spPr>
          <a:xfrm>
            <a:off x="20" y="10"/>
            <a:ext cx="12191980" cy="6857990"/>
          </a:xfrm>
          <a:prstGeom prst="rect">
            <a:avLst/>
          </a:prstGeom>
        </p:spPr>
      </p:pic>
      <p:sp>
        <p:nvSpPr>
          <p:cNvPr id="2" name="Title 1">
            <a:extLst>
              <a:ext uri="{FF2B5EF4-FFF2-40B4-BE49-F238E27FC236}">
                <a16:creationId xmlns:a16="http://schemas.microsoft.com/office/drawing/2014/main" id="{8C615300-E718-4A2A-866D-365E70C43983}"/>
              </a:ext>
            </a:extLst>
          </p:cNvPr>
          <p:cNvSpPr>
            <a:spLocks noGrp="1"/>
          </p:cNvSpPr>
          <p:nvPr>
            <p:ph type="title"/>
          </p:nvPr>
        </p:nvSpPr>
        <p:spPr>
          <a:xfrm>
            <a:off x="914399" y="466115"/>
            <a:ext cx="10448925" cy="1325563"/>
          </a:xfrm>
        </p:spPr>
        <p:txBody>
          <a:bodyPr>
            <a:normAutofit/>
          </a:bodyPr>
          <a:lstStyle/>
          <a:p>
            <a:pPr>
              <a:lnSpc>
                <a:spcPct val="90000"/>
              </a:lnSpc>
            </a:pPr>
            <a:r>
              <a:rPr lang="en-US" sz="4600" dirty="0">
                <a:solidFill>
                  <a:srgbClr val="FFFFFF"/>
                </a:solidFill>
                <a:latin typeface="+mj-lt"/>
                <a:cs typeface="Rockwell"/>
              </a:rPr>
              <a:t>Agenda</a:t>
            </a:r>
            <a:br>
              <a:rPr lang="en-US" sz="4600" dirty="0">
                <a:solidFill>
                  <a:srgbClr val="FFFFFF"/>
                </a:solidFill>
                <a:latin typeface="+mj-lt"/>
                <a:cs typeface="Rockwell"/>
              </a:rPr>
            </a:br>
            <a:endParaRPr lang="en-US" sz="4600" dirty="0">
              <a:solidFill>
                <a:srgbClr val="FFFFFF"/>
              </a:solidFill>
            </a:endParaRPr>
          </a:p>
        </p:txBody>
      </p:sp>
      <p:sp>
        <p:nvSpPr>
          <p:cNvPr id="6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Text Placeholder 2">
            <a:extLst>
              <a:ext uri="{FF2B5EF4-FFF2-40B4-BE49-F238E27FC236}">
                <a16:creationId xmlns:a16="http://schemas.microsoft.com/office/drawing/2014/main" id="{4D28762B-79F0-4BD8-847C-6F4B1EC744B8}"/>
              </a:ext>
            </a:extLst>
          </p:cNvPr>
          <p:cNvGraphicFramePr/>
          <p:nvPr>
            <p:extLst>
              <p:ext uri="{D42A27DB-BD31-4B8C-83A1-F6EECF244321}">
                <p14:modId xmlns:p14="http://schemas.microsoft.com/office/powerpoint/2010/main" val="787297352"/>
              </p:ext>
            </p:extLst>
          </p:nvPr>
        </p:nvGraphicFramePr>
        <p:xfrm>
          <a:off x="381000" y="1905000"/>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D813038-0463-456F-9090-D3D67579171B}"/>
              </a:ext>
            </a:extLst>
          </p:cNvPr>
          <p:cNvSpPr txBox="1"/>
          <p:nvPr/>
        </p:nvSpPr>
        <p:spPr>
          <a:xfrm>
            <a:off x="5943600" y="1950069"/>
            <a:ext cx="3962400" cy="3373359"/>
          </a:xfrm>
          <a:prstGeom prst="rect">
            <a:avLst/>
          </a:prstGeom>
          <a:noFill/>
        </p:spPr>
        <p:txBody>
          <a:bodyPr wrap="square" rtlCol="0">
            <a:spAutoFit/>
          </a:bodyPr>
          <a:lstStyle/>
          <a:p>
            <a:pPr lvl="0">
              <a:lnSpc>
                <a:spcPct val="150000"/>
              </a:lnSpc>
            </a:pPr>
            <a:endParaRPr lang="en-US" dirty="0"/>
          </a:p>
          <a:p>
            <a:pPr lvl="0">
              <a:lnSpc>
                <a:spcPct val="150000"/>
              </a:lnSpc>
              <a:buFont typeface="Wingdings" panose="05000000000000000000" pitchFamily="2" charset="2"/>
              <a:buChar char="Ø"/>
            </a:pPr>
            <a:r>
              <a:rPr lang="en-US" dirty="0"/>
              <a:t> Sprint 8 Test Cases</a:t>
            </a:r>
          </a:p>
          <a:p>
            <a:pPr lvl="0">
              <a:lnSpc>
                <a:spcPct val="150000"/>
              </a:lnSpc>
              <a:buFont typeface="Wingdings" panose="05000000000000000000" pitchFamily="2" charset="2"/>
              <a:buChar char="Ø"/>
            </a:pPr>
            <a:r>
              <a:rPr lang="en-US" dirty="0"/>
              <a:t> Sprint 8 Burndown Chart</a:t>
            </a:r>
          </a:p>
          <a:p>
            <a:pPr lvl="0">
              <a:lnSpc>
                <a:spcPct val="150000"/>
              </a:lnSpc>
              <a:buFont typeface="Wingdings" panose="05000000000000000000" pitchFamily="2" charset="2"/>
              <a:buChar char="Ø"/>
            </a:pPr>
            <a:r>
              <a:rPr lang="en-US" dirty="0"/>
              <a:t> Story Points Timeline</a:t>
            </a:r>
          </a:p>
          <a:p>
            <a:pPr lvl="0">
              <a:lnSpc>
                <a:spcPct val="150000"/>
              </a:lnSpc>
              <a:buFont typeface="Wingdings" panose="05000000000000000000" pitchFamily="2" charset="2"/>
              <a:buChar char="Ø"/>
            </a:pPr>
            <a:r>
              <a:rPr lang="en-US" dirty="0"/>
              <a:t> Retrospective</a:t>
            </a:r>
          </a:p>
          <a:p>
            <a:pPr lvl="0">
              <a:lnSpc>
                <a:spcPct val="150000"/>
              </a:lnSpc>
              <a:buFont typeface="Wingdings" panose="05000000000000000000" pitchFamily="2" charset="2"/>
              <a:buChar char="Ø"/>
            </a:pPr>
            <a:r>
              <a:rPr lang="en-US" dirty="0"/>
              <a:t> Future Scope</a:t>
            </a:r>
          </a:p>
          <a:p>
            <a:pPr lvl="0">
              <a:lnSpc>
                <a:spcPct val="150000"/>
              </a:lnSpc>
              <a:buFont typeface="Wingdings" panose="05000000000000000000" pitchFamily="2" charset="2"/>
              <a:buChar char="Ø"/>
            </a:pPr>
            <a:r>
              <a:rPr lang="en-US" dirty="0"/>
              <a:t> Project Links</a:t>
            </a:r>
          </a:p>
          <a:p>
            <a:pPr lvl="0">
              <a:lnSpc>
                <a:spcPct val="150000"/>
              </a:lnSpc>
              <a:buFont typeface="Wingdings" panose="05000000000000000000" pitchFamily="2" charset="2"/>
              <a:buChar char="Ø"/>
            </a:pPr>
            <a:r>
              <a:rPr lang="en-US" dirty="0"/>
              <a:t> Project Demo</a:t>
            </a:r>
          </a:p>
        </p:txBody>
      </p:sp>
    </p:spTree>
    <p:extLst>
      <p:ext uri="{BB962C8B-B14F-4D97-AF65-F5344CB8AC3E}">
        <p14:creationId xmlns:p14="http://schemas.microsoft.com/office/powerpoint/2010/main" val="33551789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D29C8509-1386-4F44-AA87-CF5CF5E77640}"/>
              </a:ext>
            </a:extLst>
          </p:cNvPr>
          <p:cNvSpPr txBox="1"/>
          <p:nvPr/>
        </p:nvSpPr>
        <p:spPr>
          <a:xfrm>
            <a:off x="1137037" y="741082"/>
            <a:ext cx="9274512" cy="94960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Sprint 2 TEST CASES:</a:t>
            </a:r>
          </a:p>
        </p:txBody>
      </p:sp>
      <p:sp>
        <p:nvSpPr>
          <p:cNvPr id="27" name="Freeform: Shape 26">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73E1D1C-9ADF-1E43-948A-11A024C19E5A}"/>
              </a:ext>
            </a:extLst>
          </p:cNvPr>
          <p:cNvGraphicFramePr>
            <a:graphicFrameLocks noGrp="1"/>
          </p:cNvGraphicFramePr>
          <p:nvPr>
            <p:ph idx="1"/>
            <p:extLst>
              <p:ext uri="{D42A27DB-BD31-4B8C-83A1-F6EECF244321}">
                <p14:modId xmlns:p14="http://schemas.microsoft.com/office/powerpoint/2010/main" val="81925851"/>
              </p:ext>
            </p:extLst>
          </p:nvPr>
        </p:nvGraphicFramePr>
        <p:xfrm>
          <a:off x="1050925" y="2548498"/>
          <a:ext cx="9810752" cy="3165460"/>
        </p:xfrm>
        <a:graphic>
          <a:graphicData uri="http://schemas.openxmlformats.org/drawingml/2006/table">
            <a:tbl>
              <a:tblPr firstRow="1" bandRow="1">
                <a:tableStyleId>{5C22544A-7EE6-4342-B048-85BDC9FD1C3A}</a:tableStyleId>
              </a:tblPr>
              <a:tblGrid>
                <a:gridCol w="538973">
                  <a:extLst>
                    <a:ext uri="{9D8B030D-6E8A-4147-A177-3AD203B41FA5}">
                      <a16:colId xmlns:a16="http://schemas.microsoft.com/office/drawing/2014/main" val="4231567632"/>
                    </a:ext>
                  </a:extLst>
                </a:gridCol>
                <a:gridCol w="929448">
                  <a:extLst>
                    <a:ext uri="{9D8B030D-6E8A-4147-A177-3AD203B41FA5}">
                      <a16:colId xmlns:a16="http://schemas.microsoft.com/office/drawing/2014/main" val="3863501474"/>
                    </a:ext>
                  </a:extLst>
                </a:gridCol>
                <a:gridCol w="3468502">
                  <a:extLst>
                    <a:ext uri="{9D8B030D-6E8A-4147-A177-3AD203B41FA5}">
                      <a16:colId xmlns:a16="http://schemas.microsoft.com/office/drawing/2014/main" val="2752656417"/>
                    </a:ext>
                  </a:extLst>
                </a:gridCol>
                <a:gridCol w="3560831">
                  <a:extLst>
                    <a:ext uri="{9D8B030D-6E8A-4147-A177-3AD203B41FA5}">
                      <a16:colId xmlns:a16="http://schemas.microsoft.com/office/drawing/2014/main" val="1915013394"/>
                    </a:ext>
                  </a:extLst>
                </a:gridCol>
                <a:gridCol w="1312998">
                  <a:extLst>
                    <a:ext uri="{9D8B030D-6E8A-4147-A177-3AD203B41FA5}">
                      <a16:colId xmlns:a16="http://schemas.microsoft.com/office/drawing/2014/main" val="1033433900"/>
                    </a:ext>
                  </a:extLst>
                </a:gridCol>
              </a:tblGrid>
              <a:tr h="621456">
                <a:tc>
                  <a:txBody>
                    <a:bodyPr/>
                    <a:lstStyle/>
                    <a:p>
                      <a:pPr algn="ctr">
                        <a:lnSpc>
                          <a:spcPct val="100000"/>
                        </a:lnSpc>
                        <a:spcBef>
                          <a:spcPts val="795"/>
                        </a:spcBef>
                      </a:pPr>
                      <a:r>
                        <a:rPr lang="en-US" sz="1600">
                          <a:solidFill>
                            <a:schemeClr val="tx1"/>
                          </a:solidFill>
                          <a:latin typeface="+mn-lt"/>
                          <a:cs typeface="Rockwell"/>
                        </a:rPr>
                        <a:t>Key</a:t>
                      </a:r>
                    </a:p>
                  </a:txBody>
                  <a:tcPr marL="0" marR="0" marT="104236" marB="0"/>
                </a:tc>
                <a:tc>
                  <a:txBody>
                    <a:bodyPr/>
                    <a:lstStyle/>
                    <a:p>
                      <a:pPr algn="ctr">
                        <a:lnSpc>
                          <a:spcPct val="100000"/>
                        </a:lnSpc>
                        <a:spcBef>
                          <a:spcPts val="795"/>
                        </a:spcBef>
                      </a:pPr>
                      <a:r>
                        <a:rPr lang="en-US" sz="1600">
                          <a:solidFill>
                            <a:schemeClr val="tx1"/>
                          </a:solidFill>
                          <a:latin typeface="+mn-lt"/>
                          <a:cs typeface="Rockwell"/>
                        </a:rPr>
                        <a:t>Scenario</a:t>
                      </a:r>
                    </a:p>
                  </a:txBody>
                  <a:tcPr marL="0" marR="0" marT="104236" marB="0"/>
                </a:tc>
                <a:tc>
                  <a:txBody>
                    <a:bodyPr/>
                    <a:lstStyle/>
                    <a:p>
                      <a:pPr algn="ctr">
                        <a:lnSpc>
                          <a:spcPct val="100000"/>
                        </a:lnSpc>
                        <a:spcBef>
                          <a:spcPts val="795"/>
                        </a:spcBef>
                      </a:pPr>
                      <a:r>
                        <a:rPr lang="en-US" sz="1600" spc="-40">
                          <a:solidFill>
                            <a:schemeClr val="tx1"/>
                          </a:solidFill>
                          <a:latin typeface="+mn-lt"/>
                          <a:cs typeface="Rockwell"/>
                        </a:rPr>
                        <a:t>Test</a:t>
                      </a:r>
                      <a:r>
                        <a:rPr lang="en-US" sz="1600" spc="-35">
                          <a:solidFill>
                            <a:schemeClr val="tx1"/>
                          </a:solidFill>
                          <a:latin typeface="+mn-lt"/>
                          <a:cs typeface="Rockwell"/>
                        </a:rPr>
                        <a:t> </a:t>
                      </a:r>
                      <a:r>
                        <a:rPr lang="en-US" sz="1600">
                          <a:solidFill>
                            <a:schemeClr val="tx1"/>
                          </a:solidFill>
                          <a:latin typeface="+mn-lt"/>
                          <a:cs typeface="Rockwell"/>
                        </a:rPr>
                        <a:t>Case</a:t>
                      </a:r>
                    </a:p>
                  </a:txBody>
                  <a:tcPr marL="0" marR="0" marT="104236" marB="0"/>
                </a:tc>
                <a:tc>
                  <a:txBody>
                    <a:bodyPr/>
                    <a:lstStyle/>
                    <a:p>
                      <a:pPr marL="1905" algn="ctr">
                        <a:lnSpc>
                          <a:spcPct val="100000"/>
                        </a:lnSpc>
                        <a:spcBef>
                          <a:spcPts val="795"/>
                        </a:spcBef>
                      </a:pPr>
                      <a:r>
                        <a:rPr lang="en-US" sz="1600" spc="-10">
                          <a:solidFill>
                            <a:schemeClr val="tx1"/>
                          </a:solidFill>
                          <a:latin typeface="+mn-lt"/>
                          <a:cs typeface="Rockwell"/>
                        </a:rPr>
                        <a:t>Expected</a:t>
                      </a:r>
                      <a:r>
                        <a:rPr lang="en-US" sz="1600" spc="-25">
                          <a:solidFill>
                            <a:schemeClr val="tx1"/>
                          </a:solidFill>
                          <a:latin typeface="+mn-lt"/>
                          <a:cs typeface="Rockwell"/>
                        </a:rPr>
                        <a:t> </a:t>
                      </a:r>
                      <a:r>
                        <a:rPr lang="en-US" sz="1600" spc="-10">
                          <a:solidFill>
                            <a:schemeClr val="tx1"/>
                          </a:solidFill>
                          <a:latin typeface="+mn-lt"/>
                          <a:cs typeface="Rockwell"/>
                        </a:rPr>
                        <a:t>Result</a:t>
                      </a:r>
                      <a:endParaRPr lang="en-US" sz="1600">
                        <a:solidFill>
                          <a:schemeClr val="tx1"/>
                        </a:solidFill>
                        <a:latin typeface="+mn-lt"/>
                        <a:cs typeface="Rockwell"/>
                      </a:endParaRPr>
                    </a:p>
                  </a:txBody>
                  <a:tcPr marL="0" marR="0" marT="104236" marB="0"/>
                </a:tc>
                <a:tc>
                  <a:txBody>
                    <a:bodyPr/>
                    <a:lstStyle/>
                    <a:p>
                      <a:pPr marL="249554" marR="230504" indent="-10160" algn="ctr">
                        <a:lnSpc>
                          <a:spcPct val="100000"/>
                        </a:lnSpc>
                        <a:spcBef>
                          <a:spcPts val="740"/>
                        </a:spcBef>
                      </a:pPr>
                      <a:r>
                        <a:rPr lang="en-US" sz="1600" spc="-5">
                          <a:solidFill>
                            <a:schemeClr val="tx1"/>
                          </a:solidFill>
                          <a:latin typeface="+mn-lt"/>
                          <a:cs typeface="Rockwell"/>
                        </a:rPr>
                        <a:t>A</a:t>
                      </a:r>
                      <a:r>
                        <a:rPr lang="en-US" sz="1600" spc="-10">
                          <a:solidFill>
                            <a:schemeClr val="tx1"/>
                          </a:solidFill>
                          <a:latin typeface="+mn-lt"/>
                          <a:cs typeface="Rockwell"/>
                        </a:rPr>
                        <a:t>ctua</a:t>
                      </a:r>
                      <a:r>
                        <a:rPr lang="en-US" sz="1600">
                          <a:solidFill>
                            <a:schemeClr val="tx1"/>
                          </a:solidFill>
                          <a:latin typeface="+mn-lt"/>
                          <a:cs typeface="Rockwell"/>
                        </a:rPr>
                        <a:t>l  </a:t>
                      </a:r>
                      <a:r>
                        <a:rPr lang="en-US" sz="1600" spc="-10">
                          <a:solidFill>
                            <a:schemeClr val="tx1"/>
                          </a:solidFill>
                          <a:latin typeface="+mn-lt"/>
                          <a:cs typeface="Rockwell"/>
                        </a:rPr>
                        <a:t>Resul</a:t>
                      </a:r>
                      <a:r>
                        <a:rPr lang="en-US" sz="1600">
                          <a:solidFill>
                            <a:schemeClr val="tx1"/>
                          </a:solidFill>
                          <a:latin typeface="+mn-lt"/>
                          <a:cs typeface="Rockwell"/>
                        </a:rPr>
                        <a:t>t</a:t>
                      </a:r>
                    </a:p>
                  </a:txBody>
                  <a:tcPr marL="0" marR="0" marT="97026" marB="0"/>
                </a:tc>
                <a:extLst>
                  <a:ext uri="{0D108BD9-81ED-4DB2-BD59-A6C34878D82A}">
                    <a16:rowId xmlns:a16="http://schemas.microsoft.com/office/drawing/2014/main" val="3488646866"/>
                  </a:ext>
                </a:extLst>
              </a:tr>
              <a:tr h="76973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US - 3</a:t>
                      </a:r>
                    </a:p>
                  </a:txBody>
                  <a:tcPr marL="0" marR="0" marT="0" marB="0"/>
                </a:tc>
                <a:tc>
                  <a:txBody>
                    <a:bodyPr/>
                    <a:lstStyle/>
                    <a:p>
                      <a:pPr algn="ctr">
                        <a:lnSpc>
                          <a:spcPct val="100000"/>
                        </a:lnSpc>
                      </a:pPr>
                      <a:r>
                        <a:rPr lang="en-US" sz="1600">
                          <a:latin typeface="+mn-lt"/>
                          <a:cs typeface="Times New Roman"/>
                        </a:rPr>
                        <a:t>Admin Login</a:t>
                      </a:r>
                    </a:p>
                  </a:txBody>
                  <a:tcPr marL="0" marR="0" marT="0" marB="0"/>
                </a:tc>
                <a:tc>
                  <a:txBody>
                    <a:bodyPr/>
                    <a:lstStyle/>
                    <a:p>
                      <a:pPr marL="171450" indent="-171450" algn="ctr">
                        <a:lnSpc>
                          <a:spcPct val="100000"/>
                        </a:lnSpc>
                        <a:spcBef>
                          <a:spcPts val="40"/>
                        </a:spcBef>
                        <a:buFontTx/>
                        <a:buChar char="-"/>
                      </a:pPr>
                      <a:r>
                        <a:rPr lang="en-US" sz="1600">
                          <a:latin typeface="+mn-lt"/>
                          <a:cs typeface="Rockwell"/>
                        </a:rPr>
                        <a:t>Admin should be able to provide username and password to login to admin account</a:t>
                      </a:r>
                    </a:p>
                  </a:txBody>
                  <a:tcPr marL="0" marR="0" marT="5244" marB="0"/>
                </a:tc>
                <a:tc>
                  <a:txBody>
                    <a:bodyPr/>
                    <a:lstStyle/>
                    <a:p>
                      <a:pPr algn="ctr">
                        <a:lnSpc>
                          <a:spcPct val="100000"/>
                        </a:lnSpc>
                      </a:pPr>
                      <a:r>
                        <a:rPr lang="en-US" sz="1600">
                          <a:latin typeface="+mn-lt"/>
                          <a:cs typeface="Rockwell"/>
                        </a:rPr>
                        <a:t>- Admin options page should be displayed if valid credentials are provided</a:t>
                      </a:r>
                    </a:p>
                  </a:txBody>
                  <a:tcPr marL="0" marR="0" marT="0" marB="0"/>
                </a:tc>
                <a:tc>
                  <a:txBody>
                    <a:bodyPr/>
                    <a:lstStyle/>
                    <a:p>
                      <a:pPr algn="ctr">
                        <a:lnSpc>
                          <a:spcPct val="100000"/>
                        </a:lnSpc>
                      </a:pPr>
                      <a:r>
                        <a:rPr lang="en-US" sz="1600">
                          <a:latin typeface="+mn-lt"/>
                          <a:cs typeface="Rockwell"/>
                        </a:rPr>
                        <a:t>Pass</a:t>
                      </a:r>
                    </a:p>
                  </a:txBody>
                  <a:tcPr marL="0" marR="0" marT="0" marB="0"/>
                </a:tc>
                <a:extLst>
                  <a:ext uri="{0D108BD9-81ED-4DB2-BD59-A6C34878D82A}">
                    <a16:rowId xmlns:a16="http://schemas.microsoft.com/office/drawing/2014/main" val="315140867"/>
                  </a:ext>
                </a:extLst>
              </a:tr>
              <a:tr h="76973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US - 3 </a:t>
                      </a:r>
                    </a:p>
                  </a:txBody>
                  <a:tcPr marL="0" marR="0" marT="0" marB="0"/>
                </a:tc>
                <a:tc>
                  <a:txBody>
                    <a:bodyPr/>
                    <a:lstStyle/>
                    <a:p>
                      <a:pPr algn="ctr">
                        <a:lnSpc>
                          <a:spcPct val="100000"/>
                        </a:lnSpc>
                      </a:pPr>
                      <a:endParaRPr lang="en-US" sz="1600">
                        <a:latin typeface="+mn-lt"/>
                        <a:cs typeface="Times New Roman"/>
                      </a:endParaRPr>
                    </a:p>
                  </a:txBody>
                  <a:tcPr marL="0" marR="0" marT="0" marB="0"/>
                </a:tc>
                <a:tc>
                  <a:txBody>
                    <a:bodyPr/>
                    <a:lstStyle/>
                    <a:p>
                      <a:pPr marL="171450" indent="-171450" algn="ctr">
                        <a:lnSpc>
                          <a:spcPct val="100000"/>
                        </a:lnSpc>
                        <a:spcBef>
                          <a:spcPts val="40"/>
                        </a:spcBef>
                        <a:buFontTx/>
                        <a:buChar char="-"/>
                      </a:pPr>
                      <a:r>
                        <a:rPr lang="en-US" sz="1600" dirty="0">
                          <a:latin typeface="+mn-lt"/>
                          <a:cs typeface="Rockwell"/>
                        </a:rPr>
                        <a:t>If wrong credentials are provided, then invalid credentials message should be displayed</a:t>
                      </a:r>
                    </a:p>
                  </a:txBody>
                  <a:tcPr marL="0" marR="0" marT="5244" marB="0"/>
                </a:tc>
                <a:tc>
                  <a:txBody>
                    <a:bodyPr/>
                    <a:lstStyle/>
                    <a:p>
                      <a:pPr algn="ctr">
                        <a:lnSpc>
                          <a:spcPct val="100000"/>
                        </a:lnSpc>
                      </a:pPr>
                      <a:r>
                        <a:rPr lang="en-US" sz="1600">
                          <a:latin typeface="+mn-lt"/>
                          <a:cs typeface="Rockwell"/>
                        </a:rPr>
                        <a:t>- Displayed message to provide valid credentials message and deny access to account</a:t>
                      </a:r>
                    </a:p>
                  </a:txBody>
                  <a:tcPr marL="0" marR="0" marT="0" marB="0"/>
                </a:tc>
                <a:tc>
                  <a:txBody>
                    <a:bodyPr/>
                    <a:lstStyle/>
                    <a:p>
                      <a:pPr algn="ctr">
                        <a:lnSpc>
                          <a:spcPct val="100000"/>
                        </a:lnSpc>
                      </a:pPr>
                      <a:r>
                        <a:rPr lang="en-US" sz="1600">
                          <a:latin typeface="+mn-lt"/>
                          <a:cs typeface="Rockwell"/>
                        </a:rPr>
                        <a:t>Pass</a:t>
                      </a:r>
                    </a:p>
                  </a:txBody>
                  <a:tcPr marL="0" marR="0" marT="0" marB="0"/>
                </a:tc>
                <a:extLst>
                  <a:ext uri="{0D108BD9-81ED-4DB2-BD59-A6C34878D82A}">
                    <a16:rowId xmlns:a16="http://schemas.microsoft.com/office/drawing/2014/main" val="3658163703"/>
                  </a:ext>
                </a:extLst>
              </a:tr>
              <a:tr h="100454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6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 US – 4</a:t>
                      </a:r>
                    </a:p>
                  </a:txBody>
                  <a:tcPr marL="0" marR="0" marT="0" marB="0"/>
                </a:tc>
                <a:tc>
                  <a:txBody>
                    <a:bodyPr/>
                    <a:lstStyle/>
                    <a:p>
                      <a:pPr algn="ctr">
                        <a:lnSpc>
                          <a:spcPct val="100000"/>
                        </a:lnSpc>
                      </a:pPr>
                      <a:r>
                        <a:rPr lang="en-US" sz="1600">
                          <a:latin typeface="+mn-lt"/>
                          <a:cs typeface="Times New Roman"/>
                        </a:rPr>
                        <a:t>Admin options page</a:t>
                      </a:r>
                    </a:p>
                  </a:txBody>
                  <a:tcPr marL="0" marR="0" marT="0" marB="0"/>
                </a:tc>
                <a:tc>
                  <a:txBody>
                    <a:bodyPr/>
                    <a:lstStyle/>
                    <a:p>
                      <a:pPr marL="171450" indent="-171450" algn="ctr">
                        <a:lnSpc>
                          <a:spcPct val="100000"/>
                        </a:lnSpc>
                        <a:spcBef>
                          <a:spcPts val="40"/>
                        </a:spcBef>
                        <a:buFontTx/>
                        <a:buChar char="-"/>
                      </a:pPr>
                      <a:r>
                        <a:rPr lang="en-US" sz="1600" dirty="0">
                          <a:latin typeface="+mn-lt"/>
                          <a:cs typeface="Rockwell"/>
                        </a:rPr>
                        <a:t>Click on add student to access student registration page</a:t>
                      </a:r>
                    </a:p>
                  </a:txBody>
                  <a:tcPr marL="0" marR="0" marT="5244" marB="0"/>
                </a:tc>
                <a:tc>
                  <a:txBody>
                    <a:bodyPr/>
                    <a:lstStyle/>
                    <a:p>
                      <a:pPr algn="ctr">
                        <a:lnSpc>
                          <a:spcPct val="100000"/>
                        </a:lnSpc>
                      </a:pPr>
                      <a:r>
                        <a:rPr lang="en-US" sz="1600">
                          <a:latin typeface="+mn-lt"/>
                          <a:cs typeface="Rockwell"/>
                        </a:rPr>
                        <a:t>-  Student registration page should be displayed providing options for student registration details</a:t>
                      </a:r>
                    </a:p>
                    <a:p>
                      <a:pPr algn="ctr">
                        <a:lnSpc>
                          <a:spcPct val="100000"/>
                        </a:lnSpc>
                      </a:pPr>
                      <a:endParaRPr lang="en-US" sz="1600">
                        <a:latin typeface="+mn-lt"/>
                        <a:cs typeface="Rockwell"/>
                      </a:endParaRPr>
                    </a:p>
                  </a:txBody>
                  <a:tcPr marL="0" marR="0" marT="0" marB="0"/>
                </a:tc>
                <a:tc>
                  <a:txBody>
                    <a:bodyPr/>
                    <a:lstStyle/>
                    <a:p>
                      <a:pPr algn="ctr">
                        <a:lnSpc>
                          <a:spcPct val="100000"/>
                        </a:lnSpc>
                      </a:pPr>
                      <a:endParaRPr lang="en-US" sz="1600" dirty="0">
                        <a:latin typeface="+mn-lt"/>
                        <a:cs typeface="Rockwell"/>
                      </a:endParaRPr>
                    </a:p>
                    <a:p>
                      <a:pPr algn="ctr">
                        <a:lnSpc>
                          <a:spcPct val="100000"/>
                        </a:lnSpc>
                      </a:pPr>
                      <a:r>
                        <a:rPr lang="en-US" sz="1600" dirty="0">
                          <a:latin typeface="+mn-lt"/>
                          <a:cs typeface="Rockwell"/>
                        </a:rPr>
                        <a:t>     Pass</a:t>
                      </a:r>
                    </a:p>
                  </a:txBody>
                  <a:tcPr marL="0" marR="0" marT="0" marB="0"/>
                </a:tc>
                <a:extLst>
                  <a:ext uri="{0D108BD9-81ED-4DB2-BD59-A6C34878D82A}">
                    <a16:rowId xmlns:a16="http://schemas.microsoft.com/office/drawing/2014/main" val="3256666186"/>
                  </a:ext>
                </a:extLst>
              </a:tr>
            </a:tbl>
          </a:graphicData>
        </a:graphic>
      </p:graphicFrame>
    </p:spTree>
    <p:extLst>
      <p:ext uri="{BB962C8B-B14F-4D97-AF65-F5344CB8AC3E}">
        <p14:creationId xmlns:p14="http://schemas.microsoft.com/office/powerpoint/2010/main" val="235443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a:solidFill>
                  <a:schemeClr val="accent1"/>
                </a:solidFill>
                <a:latin typeface="+mj-lt"/>
                <a:ea typeface="+mj-ea"/>
                <a:cs typeface="+mj-cs"/>
              </a:rPr>
              <a:t>Sprint 2 Burndown Chart</a:t>
            </a:r>
          </a:p>
        </p:txBody>
      </p:sp>
      <p:pic>
        <p:nvPicPr>
          <p:cNvPr id="4" name="Picture 3" descr="Chart, line chart&#10;&#10;Description automatically generated">
            <a:extLst>
              <a:ext uri="{FF2B5EF4-FFF2-40B4-BE49-F238E27FC236}">
                <a16:creationId xmlns:a16="http://schemas.microsoft.com/office/drawing/2014/main" id="{7C00AE1A-A76F-4447-9FB4-A1B59B153BD9}"/>
              </a:ext>
            </a:extLst>
          </p:cNvPr>
          <p:cNvPicPr>
            <a:picLocks noChangeAspect="1"/>
          </p:cNvPicPr>
          <p:nvPr/>
        </p:nvPicPr>
        <p:blipFill rotWithShape="1">
          <a:blip r:embed="rId2"/>
          <a:srcRect r="1" b="3275"/>
          <a:stretch/>
        </p:blipFill>
        <p:spPr>
          <a:xfrm>
            <a:off x="243840" y="256540"/>
            <a:ext cx="11704320" cy="3764276"/>
          </a:xfrm>
          <a:prstGeom prst="rect">
            <a:avLst/>
          </a:prstGeom>
        </p:spPr>
      </p:pic>
    </p:spTree>
    <p:extLst>
      <p:ext uri="{BB962C8B-B14F-4D97-AF65-F5344CB8AC3E}">
        <p14:creationId xmlns:p14="http://schemas.microsoft.com/office/powerpoint/2010/main" val="6061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3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60216" y="3389380"/>
            <a:ext cx="4244750"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 Number of User Stories Completed – 1</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=75%</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8</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954743533"/>
              </p:ext>
            </p:extLst>
          </p:nvPr>
        </p:nvGraphicFramePr>
        <p:xfrm>
          <a:off x="304801" y="1191160"/>
          <a:ext cx="5481957" cy="4600039"/>
        </p:xfrm>
        <a:graphic>
          <a:graphicData uri="http://schemas.openxmlformats.org/drawingml/2006/table">
            <a:tbl>
              <a:tblPr firstRow="1" bandRow="1">
                <a:tableStyleId>{5C22544A-7EE6-4342-B048-85BDC9FD1C3A}</a:tableStyleId>
              </a:tblPr>
              <a:tblGrid>
                <a:gridCol w="493241">
                  <a:extLst>
                    <a:ext uri="{9D8B030D-6E8A-4147-A177-3AD203B41FA5}">
                      <a16:colId xmlns:a16="http://schemas.microsoft.com/office/drawing/2014/main" val="1850343406"/>
                    </a:ext>
                  </a:extLst>
                </a:gridCol>
                <a:gridCol w="2500874">
                  <a:extLst>
                    <a:ext uri="{9D8B030D-6E8A-4147-A177-3AD203B41FA5}">
                      <a16:colId xmlns:a16="http://schemas.microsoft.com/office/drawing/2014/main" val="4267103911"/>
                    </a:ext>
                  </a:extLst>
                </a:gridCol>
                <a:gridCol w="774777">
                  <a:extLst>
                    <a:ext uri="{9D8B030D-6E8A-4147-A177-3AD203B41FA5}">
                      <a16:colId xmlns:a16="http://schemas.microsoft.com/office/drawing/2014/main" val="3125708670"/>
                    </a:ext>
                  </a:extLst>
                </a:gridCol>
                <a:gridCol w="1058772">
                  <a:extLst>
                    <a:ext uri="{9D8B030D-6E8A-4147-A177-3AD203B41FA5}">
                      <a16:colId xmlns:a16="http://schemas.microsoft.com/office/drawing/2014/main" val="3888290995"/>
                    </a:ext>
                  </a:extLst>
                </a:gridCol>
                <a:gridCol w="654293">
                  <a:extLst>
                    <a:ext uri="{9D8B030D-6E8A-4147-A177-3AD203B41FA5}">
                      <a16:colId xmlns:a16="http://schemas.microsoft.com/office/drawing/2014/main" val="3331713493"/>
                    </a:ext>
                  </a:extLst>
                </a:gridCol>
              </a:tblGrid>
              <a:tr h="627090">
                <a:tc>
                  <a:txBody>
                    <a:bodyPr/>
                    <a:lstStyle/>
                    <a:p>
                      <a:pPr algn="ctr" fontAlgn="b"/>
                      <a:r>
                        <a:rPr lang="en-US" sz="1200" b="0" i="0" u="none" strike="noStrike">
                          <a:solidFill>
                            <a:srgbClr val="000000"/>
                          </a:solidFill>
                          <a:effectLst/>
                          <a:latin typeface="Calibri" panose="020F0502020204030204" pitchFamily="34" charset="0"/>
                        </a:rPr>
                        <a:t>Type</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Description</a:t>
                      </a:r>
                      <a:endParaRPr lang="en-US" sz="1200" b="0" i="0" u="none" strike="noStrike" dirty="0">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Priority</a:t>
                      </a:r>
                      <a:endParaRPr lang="en-US" sz="1200" b="0" i="0" u="none" strike="noStrike" dirty="0">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Status </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Story Points</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505843">
                <a:tc>
                  <a:txBody>
                    <a:bodyPr/>
                    <a:lstStyle/>
                    <a:p>
                      <a:pPr algn="ctr" fontAlgn="b"/>
                      <a:r>
                        <a:rPr lang="en-US" sz="1200" b="0" i="0" u="none" strike="noStrike">
                          <a:solidFill>
                            <a:srgbClr val="000000"/>
                          </a:solidFill>
                          <a:effectLst/>
                          <a:latin typeface="Calibri" panose="020F0502020204030204" pitchFamily="34" charset="0"/>
                        </a:rPr>
                        <a:t>US-3</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25"/>
                        </a:spcBef>
                        <a:spcAft>
                          <a:spcPts val="0"/>
                        </a:spcAft>
                        <a:buClrTx/>
                        <a:buSzTx/>
                        <a:buFontTx/>
                        <a:buNone/>
                        <a:tabLst/>
                        <a:defRPr/>
                      </a:pPr>
                      <a:r>
                        <a:rPr lang="en-US" sz="1200">
                          <a:latin typeface="+mn-lt"/>
                          <a:cs typeface="Rockwell"/>
                        </a:rPr>
                        <a:t>As an admin, I want to d</a:t>
                      </a:r>
                      <a:r>
                        <a:rPr lang="en-US" sz="1200" spc="-10">
                          <a:latin typeface="+mn-lt"/>
                          <a:cs typeface="Rockwell"/>
                        </a:rPr>
                        <a:t>esign</a:t>
                      </a:r>
                      <a:r>
                        <a:rPr lang="en-US" sz="1200" spc="-15">
                          <a:latin typeface="+mn-lt"/>
                          <a:cs typeface="Rockwell"/>
                        </a:rPr>
                        <a:t> </a:t>
                      </a:r>
                      <a:r>
                        <a:rPr lang="en-US" sz="1200">
                          <a:latin typeface="+mn-lt"/>
                          <a:cs typeface="Rockwell"/>
                        </a:rPr>
                        <a:t>a</a:t>
                      </a:r>
                      <a:r>
                        <a:rPr lang="en-US" sz="1200" spc="-5">
                          <a:latin typeface="+mn-lt"/>
                          <a:cs typeface="Rockwell"/>
                        </a:rPr>
                        <a:t> </a:t>
                      </a:r>
                      <a:r>
                        <a:rPr lang="en-US" sz="1200" spc="-10">
                          <a:latin typeface="+mn-lt"/>
                          <a:cs typeface="Rockwell"/>
                        </a:rPr>
                        <a:t>Database </a:t>
                      </a:r>
                      <a:r>
                        <a:rPr lang="en-US" sz="1200" spc="-30">
                          <a:latin typeface="+mn-lt"/>
                          <a:cs typeface="Rockwell"/>
                        </a:rPr>
                        <a:t>where</a:t>
                      </a:r>
                      <a:r>
                        <a:rPr lang="en-US" sz="1200" spc="-10">
                          <a:latin typeface="+mn-lt"/>
                          <a:cs typeface="Rockwell"/>
                        </a:rPr>
                        <a:t> </a:t>
                      </a:r>
                      <a:r>
                        <a:rPr lang="en-US" sz="1200" spc="-20">
                          <a:latin typeface="+mn-lt"/>
                          <a:cs typeface="Rockwell"/>
                        </a:rPr>
                        <a:t>we</a:t>
                      </a:r>
                      <a:r>
                        <a:rPr lang="en-US" sz="1200" spc="-10">
                          <a:latin typeface="+mn-lt"/>
                          <a:cs typeface="Rockwell"/>
                        </a:rPr>
                        <a:t> </a:t>
                      </a:r>
                      <a:r>
                        <a:rPr lang="en-US" sz="1200" spc="-20">
                          <a:latin typeface="+mn-lt"/>
                          <a:cs typeface="Rockwell"/>
                        </a:rPr>
                        <a:t>store</a:t>
                      </a:r>
                      <a:r>
                        <a:rPr lang="en-US" sz="1200" spc="-15">
                          <a:latin typeface="+mn-lt"/>
                          <a:cs typeface="Rockwell"/>
                        </a:rPr>
                        <a:t> </a:t>
                      </a:r>
                      <a:r>
                        <a:rPr lang="en-US" sz="1200" spc="-10">
                          <a:latin typeface="+mn-lt"/>
                          <a:cs typeface="Rockwell"/>
                        </a:rPr>
                        <a:t>all </a:t>
                      </a:r>
                      <a:r>
                        <a:rPr lang="en-US" sz="1200" spc="-5">
                          <a:latin typeface="+mn-lt"/>
                          <a:cs typeface="Rockwell"/>
                        </a:rPr>
                        <a:t>the</a:t>
                      </a:r>
                      <a:r>
                        <a:rPr lang="en-US" sz="1200" spc="-15">
                          <a:latin typeface="+mn-lt"/>
                          <a:cs typeface="Rockwell"/>
                        </a:rPr>
                        <a:t> </a:t>
                      </a:r>
                      <a:r>
                        <a:rPr lang="en-US" sz="1200" spc="-5">
                          <a:latin typeface="+mn-lt"/>
                          <a:cs typeface="Rockwell"/>
                        </a:rPr>
                        <a:t>user </a:t>
                      </a:r>
                      <a:r>
                        <a:rPr lang="en-US" sz="1200">
                          <a:latin typeface="+mn-lt"/>
                          <a:cs typeface="Rockwell"/>
                        </a:rPr>
                        <a:t> </a:t>
                      </a:r>
                      <a:r>
                        <a:rPr lang="en-US" sz="1200" spc="-10">
                          <a:latin typeface="+mn-lt"/>
                          <a:cs typeface="Rockwell"/>
                        </a:rPr>
                        <a:t>data</a:t>
                      </a:r>
                      <a:r>
                        <a:rPr lang="en-US" sz="1200" spc="5">
                          <a:latin typeface="+mn-lt"/>
                          <a:cs typeface="Rockwell"/>
                        </a:rPr>
                        <a:t> </a:t>
                      </a:r>
                      <a:r>
                        <a:rPr lang="en-US" sz="1200" spc="-10">
                          <a:latin typeface="+mn-lt"/>
                          <a:cs typeface="Rockwell"/>
                        </a:rPr>
                        <a:t>(Admin,</a:t>
                      </a:r>
                      <a:r>
                        <a:rPr lang="en-US" sz="1200" spc="-105">
                          <a:latin typeface="+mn-lt"/>
                          <a:cs typeface="Rockwell"/>
                        </a:rPr>
                        <a:t> </a:t>
                      </a:r>
                      <a:r>
                        <a:rPr lang="en-US" sz="1200" spc="-25">
                          <a:latin typeface="+mn-lt"/>
                          <a:cs typeface="Rockwell"/>
                        </a:rPr>
                        <a:t>Faculty</a:t>
                      </a:r>
                      <a:r>
                        <a:rPr lang="en-US" sz="1200">
                          <a:latin typeface="+mn-lt"/>
                          <a:cs typeface="Rockwell"/>
                        </a:rPr>
                        <a:t> </a:t>
                      </a:r>
                      <a:r>
                        <a:rPr lang="en-US" sz="1200" spc="-5">
                          <a:latin typeface="+mn-lt"/>
                          <a:cs typeface="Rockwell"/>
                        </a:rPr>
                        <a:t>and</a:t>
                      </a:r>
                      <a:r>
                        <a:rPr lang="en-US" sz="1200" spc="-15">
                          <a:latin typeface="+mn-lt"/>
                          <a:cs typeface="Rockwell"/>
                        </a:rPr>
                        <a:t> </a:t>
                      </a:r>
                      <a:r>
                        <a:rPr lang="en-US" sz="1200" spc="-10">
                          <a:latin typeface="+mn-lt"/>
                          <a:cs typeface="Rockwell"/>
                        </a:rPr>
                        <a:t>Student</a:t>
                      </a:r>
                      <a:r>
                        <a:rPr lang="en-US" sz="1200" spc="-5">
                          <a:latin typeface="+mn-lt"/>
                          <a:cs typeface="Rockwell"/>
                        </a:rPr>
                        <a:t> </a:t>
                      </a:r>
                      <a:r>
                        <a:rPr lang="en-US" sz="1200" spc="-15">
                          <a:latin typeface="+mn-lt"/>
                          <a:cs typeface="Rockwell"/>
                        </a:rPr>
                        <a:t>private</a:t>
                      </a:r>
                      <a:r>
                        <a:rPr lang="en-US" sz="1200" spc="105">
                          <a:latin typeface="+mn-lt"/>
                          <a:cs typeface="Rockwell"/>
                        </a:rPr>
                        <a:t> </a:t>
                      </a:r>
                      <a:r>
                        <a:rPr lang="en-US" sz="1200" spc="-10">
                          <a:latin typeface="+mn-lt"/>
                          <a:cs typeface="Rockwell"/>
                        </a:rPr>
                        <a:t>data)</a:t>
                      </a:r>
                      <a:endParaRPr lang="en-US" sz="1200">
                        <a:latin typeface="+mn-lt"/>
                        <a:cs typeface="Rockwell"/>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Highest</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Completed</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212926">
                <a:tc>
                  <a:txBody>
                    <a:bodyPr/>
                    <a:lstStyle/>
                    <a:p>
                      <a:pPr algn="ctr" fontAlgn="b"/>
                      <a:r>
                        <a:rPr lang="en-US" sz="1200" b="0" i="0" u="none" strike="noStrike">
                          <a:solidFill>
                            <a:srgbClr val="000000"/>
                          </a:solidFill>
                          <a:effectLst/>
                          <a:latin typeface="Calibri" panose="020F0502020204030204" pitchFamily="34" charset="0"/>
                        </a:rPr>
                        <a:t>US-10</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30"/>
                        </a:spcBef>
                      </a:pPr>
                      <a:r>
                        <a:rPr lang="en-US" sz="1200">
                          <a:latin typeface="+mn-lt"/>
                          <a:cs typeface="Rockwell"/>
                        </a:rPr>
                        <a:t>As a faculty, I want to register as a faculty providing required personal details.</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High</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Moved to Sprint 4</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627090">
                <a:tc>
                  <a:txBody>
                    <a:bodyPr/>
                    <a:lstStyle/>
                    <a:p>
                      <a:pPr algn="ctr" fontAlgn="b"/>
                      <a:r>
                        <a:rPr lang="en-US" sz="1200" b="0" i="0" u="none" strike="noStrike">
                          <a:solidFill>
                            <a:srgbClr val="000000"/>
                          </a:solidFill>
                          <a:effectLst/>
                          <a:latin typeface="Calibri" panose="020F0502020204030204" pitchFamily="34" charset="0"/>
                        </a:rPr>
                        <a:t>Task</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Create database tables required to store all user data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High</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Completed</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627090">
                <a:tc>
                  <a:txBody>
                    <a:bodyPr/>
                    <a:lstStyle/>
                    <a:p>
                      <a:pPr algn="ctr" fontAlgn="b"/>
                      <a:r>
                        <a:rPr lang="en-US" sz="1200" b="0" i="0" u="none" strike="noStrike">
                          <a:solidFill>
                            <a:srgbClr val="000000"/>
                          </a:solidFill>
                          <a:effectLst/>
                          <a:latin typeface="Calibri" panose="020F0502020204030204" pitchFamily="34" charset="0"/>
                        </a:rPr>
                        <a:t>Task</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Create IEEE Style technical paper (Deliverable 3)</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Highest</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Completed</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N/A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28984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3 Burndown Chart</a:t>
            </a:r>
          </a:p>
        </p:txBody>
      </p:sp>
      <p:pic>
        <p:nvPicPr>
          <p:cNvPr id="7" name="Picture 6" descr="Chart, line chart&#10;&#10;Description automatically generated">
            <a:extLst>
              <a:ext uri="{FF2B5EF4-FFF2-40B4-BE49-F238E27FC236}">
                <a16:creationId xmlns:a16="http://schemas.microsoft.com/office/drawing/2014/main" id="{99153F73-5DFB-48F7-9B3A-F9F013B26E39}"/>
              </a:ext>
            </a:extLst>
          </p:cNvPr>
          <p:cNvPicPr>
            <a:picLocks noChangeAspect="1"/>
          </p:cNvPicPr>
          <p:nvPr/>
        </p:nvPicPr>
        <p:blipFill>
          <a:blip r:embed="rId2"/>
          <a:stretch>
            <a:fillRect/>
          </a:stretch>
        </p:blipFill>
        <p:spPr>
          <a:xfrm>
            <a:off x="243840" y="236221"/>
            <a:ext cx="11704321" cy="4097371"/>
          </a:xfrm>
          <a:prstGeom prst="rect">
            <a:avLst/>
          </a:prstGeom>
        </p:spPr>
      </p:pic>
    </p:spTree>
    <p:extLst>
      <p:ext uri="{BB962C8B-B14F-4D97-AF65-F5344CB8AC3E}">
        <p14:creationId xmlns:p14="http://schemas.microsoft.com/office/powerpoint/2010/main" val="9249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4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3415315"/>
            <a:ext cx="4166296" cy="168951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934132165"/>
              </p:ext>
            </p:extLst>
          </p:nvPr>
        </p:nvGraphicFramePr>
        <p:xfrm>
          <a:off x="304801" y="990600"/>
          <a:ext cx="5638800" cy="4876799"/>
        </p:xfrm>
        <a:graphic>
          <a:graphicData uri="http://schemas.openxmlformats.org/drawingml/2006/table">
            <a:tbl>
              <a:tblPr firstRow="1" bandRow="1">
                <a:tableStyleId>{5C22544A-7EE6-4342-B048-85BDC9FD1C3A}</a:tableStyleId>
              </a:tblPr>
              <a:tblGrid>
                <a:gridCol w="430960">
                  <a:extLst>
                    <a:ext uri="{9D8B030D-6E8A-4147-A177-3AD203B41FA5}">
                      <a16:colId xmlns:a16="http://schemas.microsoft.com/office/drawing/2014/main" val="1850343406"/>
                    </a:ext>
                  </a:extLst>
                </a:gridCol>
                <a:gridCol w="2651280">
                  <a:extLst>
                    <a:ext uri="{9D8B030D-6E8A-4147-A177-3AD203B41FA5}">
                      <a16:colId xmlns:a16="http://schemas.microsoft.com/office/drawing/2014/main" val="4267103911"/>
                    </a:ext>
                  </a:extLst>
                </a:gridCol>
                <a:gridCol w="676947">
                  <a:extLst>
                    <a:ext uri="{9D8B030D-6E8A-4147-A177-3AD203B41FA5}">
                      <a16:colId xmlns:a16="http://schemas.microsoft.com/office/drawing/2014/main" val="3125708670"/>
                    </a:ext>
                  </a:extLst>
                </a:gridCol>
                <a:gridCol w="925081">
                  <a:extLst>
                    <a:ext uri="{9D8B030D-6E8A-4147-A177-3AD203B41FA5}">
                      <a16:colId xmlns:a16="http://schemas.microsoft.com/office/drawing/2014/main" val="3888290995"/>
                    </a:ext>
                  </a:extLst>
                </a:gridCol>
                <a:gridCol w="954532">
                  <a:extLst>
                    <a:ext uri="{9D8B030D-6E8A-4147-A177-3AD203B41FA5}">
                      <a16:colId xmlns:a16="http://schemas.microsoft.com/office/drawing/2014/main" val="3331713493"/>
                    </a:ext>
                  </a:extLst>
                </a:gridCol>
              </a:tblGrid>
              <a:tr h="400924">
                <a:tc>
                  <a:txBody>
                    <a:bodyPr/>
                    <a:lstStyle/>
                    <a:p>
                      <a:pPr algn="ctr" fontAlgn="b"/>
                      <a:r>
                        <a:rPr lang="en-US" sz="1100" b="0" i="0" u="none" strike="noStrike">
                          <a:solidFill>
                            <a:srgbClr val="000000"/>
                          </a:solidFill>
                          <a:effectLst/>
                          <a:latin typeface="Calibri" panose="020F0502020204030204" pitchFamily="34" charset="0"/>
                        </a:rPr>
                        <a:t>Type</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962746">
                <a:tc>
                  <a:txBody>
                    <a:bodyPr/>
                    <a:lstStyle/>
                    <a:p>
                      <a:pPr algn="ctr" fontAlgn="b"/>
                      <a:r>
                        <a:rPr lang="en-US" sz="1100" b="0" i="0" u="none" strike="noStrike">
                          <a:solidFill>
                            <a:srgbClr val="000000"/>
                          </a:solidFill>
                          <a:effectLst/>
                          <a:latin typeface="Calibri" panose="020F0502020204030204" pitchFamily="34" charset="0"/>
                        </a:rPr>
                        <a:t>US-6</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latin typeface="+mn-lt"/>
                          <a:cs typeface="Rockwell"/>
                        </a:rPr>
                        <a:t>As a faculty, I would like to access the login page to the application using username and password given during the faculty registration </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150021">
                <a:tc>
                  <a:txBody>
                    <a:bodyPr/>
                    <a:lstStyle/>
                    <a:p>
                      <a:pPr algn="ctr" fontAlgn="b"/>
                      <a:r>
                        <a:rPr lang="en-US" sz="1100" b="0" i="0" u="none" strike="noStrike">
                          <a:solidFill>
                            <a:srgbClr val="000000"/>
                          </a:solidFill>
                          <a:effectLst/>
                          <a:latin typeface="Calibri" panose="020F0502020204030204" pitchFamily="34" charset="0"/>
                        </a:rPr>
                        <a:t>US-8</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indent="-575310" algn="ctr">
                        <a:lnSpc>
                          <a:spcPct val="100000"/>
                        </a:lnSpc>
                        <a:spcBef>
                          <a:spcPts val="5"/>
                        </a:spcBef>
                      </a:pPr>
                      <a:r>
                        <a:rPr lang="en-US" sz="1100" spc="-20" dirty="0">
                          <a:latin typeface="+mn-lt"/>
                          <a:cs typeface="Rockwell"/>
                        </a:rPr>
                        <a:t>As an admin, I should be able to add and view registered student’s information in database provided during student registration</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784094">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US-10</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As a faculty, I want to access the registration page as a faculty providing required personal details.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635762"/>
                  </a:ext>
                </a:extLst>
              </a:tr>
              <a:tr h="589045">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Integrate OpenCV library to be able to access system camera to capture image</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589045">
                <a:tc>
                  <a:txBody>
                    <a:bodyPr/>
                    <a:lstStyle/>
                    <a:p>
                      <a:pPr algn="ctr" fontAlgn="b"/>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icons to be used and integrate them for student and faculty registration pages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400924">
                <a:tc>
                  <a:txBody>
                    <a:bodyPr/>
                    <a:lstStyle/>
                    <a:p>
                      <a:pPr algn="ctr" fontAlgn="b"/>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4 Presentation Slides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12853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81800" y="469148"/>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4</a:t>
            </a:r>
            <a:br>
              <a:rPr lang="en-US" sz="5600" kern="1200" dirty="0">
                <a:latin typeface="+mj-lt"/>
                <a:cs typeface="+mj-cs"/>
              </a:rPr>
            </a:br>
            <a:r>
              <a:rPr lang="en-US" sz="5600" kern="1200" dirty="0">
                <a:latin typeface="+mj-lt"/>
                <a:cs typeface="+mj-cs"/>
              </a:rPr>
              <a:t>Deliverables</a:t>
            </a:r>
          </a:p>
        </p:txBody>
      </p:sp>
      <p:grpSp>
        <p:nvGrpSpPr>
          <p:cNvPr id="30" name="Group 29">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image29.jpeg">
            <a:extLst>
              <a:ext uri="{FF2B5EF4-FFF2-40B4-BE49-F238E27FC236}">
                <a16:creationId xmlns:a16="http://schemas.microsoft.com/office/drawing/2014/main" id="{45895D29-88A7-7A48-B5BC-FF95A0C06D52}"/>
              </a:ext>
            </a:extLst>
          </p:cNvPr>
          <p:cNvPicPr/>
          <p:nvPr/>
        </p:nvPicPr>
        <p:blipFill>
          <a:blip r:embed="rId2" cstate="print"/>
          <a:stretch>
            <a:fillRect/>
          </a:stretch>
        </p:blipFill>
        <p:spPr>
          <a:xfrm>
            <a:off x="62573" y="3807952"/>
            <a:ext cx="4115538" cy="2931379"/>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2990818"/>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We have integrated python’s OpenCV library to be able to access system camera to capture and store the image submitted during the registration of the student</a:t>
            </a:r>
          </a:p>
          <a:p>
            <a:pPr marL="285750" indent="-228600">
              <a:lnSpc>
                <a:spcPct val="90000"/>
              </a:lnSpc>
              <a:spcAft>
                <a:spcPts val="600"/>
              </a:spcAft>
              <a:buFont typeface="Arial" panose="020B0604020202020204" pitchFamily="34" charset="0"/>
              <a:buChar char="•"/>
            </a:pPr>
            <a:r>
              <a:rPr lang="en-US" sz="2000" dirty="0"/>
              <a:t>We have completed adding capability to capture image and adding student to the database provided with necessary details</a:t>
            </a:r>
          </a:p>
          <a:p>
            <a:pPr marL="285750" indent="-228600">
              <a:lnSpc>
                <a:spcPct val="90000"/>
              </a:lnSpc>
              <a:spcAft>
                <a:spcPts val="600"/>
              </a:spcAft>
              <a:buFont typeface="Arial" panose="020B0604020202020204" pitchFamily="34" charset="0"/>
              <a:buChar char="•"/>
            </a:pPr>
            <a:endParaRPr lang="en-US" sz="2000" dirty="0"/>
          </a:p>
        </p:txBody>
      </p:sp>
      <p:pic>
        <p:nvPicPr>
          <p:cNvPr id="12" name="image28.jpeg">
            <a:extLst>
              <a:ext uri="{FF2B5EF4-FFF2-40B4-BE49-F238E27FC236}">
                <a16:creationId xmlns:a16="http://schemas.microsoft.com/office/drawing/2014/main" id="{B371BB8F-5836-5F4C-A579-41A0EBB78B06}"/>
              </a:ext>
            </a:extLst>
          </p:cNvPr>
          <p:cNvPicPr/>
          <p:nvPr/>
        </p:nvPicPr>
        <p:blipFill rotWithShape="1">
          <a:blip r:embed="rId3" cstate="print"/>
          <a:srcRect l="30538" t="42943" r="39333" b="23932"/>
          <a:stretch/>
        </p:blipFill>
        <p:spPr>
          <a:xfrm>
            <a:off x="3234824" y="459527"/>
            <a:ext cx="2209800" cy="1191466"/>
          </a:xfrm>
          <a:prstGeom prst="rect">
            <a:avLst/>
          </a:prstGeom>
        </p:spPr>
      </p:pic>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44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977031" y="467271"/>
            <a:ext cx="3876357"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4</a:t>
            </a:r>
            <a:br>
              <a:rPr lang="en-US" sz="5600" kern="1200" dirty="0">
                <a:latin typeface="+mj-lt"/>
                <a:cs typeface="+mj-cs"/>
              </a:rPr>
            </a:br>
            <a:r>
              <a:rPr lang="en-US" sz="5600" kern="1200" dirty="0">
                <a:latin typeface="+mj-lt"/>
                <a:cs typeface="+mj-cs"/>
              </a:rPr>
              <a:t>Deliverables</a:t>
            </a:r>
          </a:p>
        </p:txBody>
      </p:sp>
      <p:sp>
        <p:nvSpPr>
          <p:cNvPr id="20" name="Freeform: Shape 19">
            <a:extLst>
              <a:ext uri="{FF2B5EF4-FFF2-40B4-BE49-F238E27FC236}">
                <a16:creationId xmlns:a16="http://schemas.microsoft.com/office/drawing/2014/main" id="{5841E0DD-1BA7-47EA-92C1-DFCD469D0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797" y="0"/>
            <a:ext cx="4195674" cy="2553552"/>
          </a:xfrm>
          <a:custGeom>
            <a:avLst/>
            <a:gdLst>
              <a:gd name="connsiteX0" fmla="*/ 51087 w 4195674"/>
              <a:gd name="connsiteY0" fmla="*/ 0 h 2553552"/>
              <a:gd name="connsiteX1" fmla="*/ 4144587 w 4195674"/>
              <a:gd name="connsiteY1" fmla="*/ 0 h 2553552"/>
              <a:gd name="connsiteX2" fmla="*/ 4153054 w 4195674"/>
              <a:gd name="connsiteY2" fmla="*/ 32928 h 2553552"/>
              <a:gd name="connsiteX3" fmla="*/ 4195674 w 4195674"/>
              <a:gd name="connsiteY3" fmla="*/ 455715 h 2553552"/>
              <a:gd name="connsiteX4" fmla="*/ 2097837 w 4195674"/>
              <a:gd name="connsiteY4" fmla="*/ 2553552 h 2553552"/>
              <a:gd name="connsiteX5" fmla="*/ 0 w 4195674"/>
              <a:gd name="connsiteY5" fmla="*/ 455715 h 2553552"/>
              <a:gd name="connsiteX6" fmla="*/ 42621 w 4195674"/>
              <a:gd name="connsiteY6" fmla="*/ 32928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2553552">
                <a:moveTo>
                  <a:pt x="51087" y="0"/>
                </a:moveTo>
                <a:lnTo>
                  <a:pt x="4144587" y="0"/>
                </a:lnTo>
                <a:lnTo>
                  <a:pt x="4153054" y="32928"/>
                </a:lnTo>
                <a:cubicBezTo>
                  <a:pt x="4180999" y="169492"/>
                  <a:pt x="4195674" y="310890"/>
                  <a:pt x="4195674" y="455715"/>
                </a:cubicBezTo>
                <a:cubicBezTo>
                  <a:pt x="4195674" y="1614318"/>
                  <a:pt x="3256440" y="2553552"/>
                  <a:pt x="2097837" y="2553552"/>
                </a:cubicBezTo>
                <a:cubicBezTo>
                  <a:pt x="939234" y="2553552"/>
                  <a:pt x="0" y="1614318"/>
                  <a:pt x="0" y="455715"/>
                </a:cubicBezTo>
                <a:cubicBezTo>
                  <a:pt x="0" y="310890"/>
                  <a:pt x="14676" y="169492"/>
                  <a:pt x="42621" y="32928"/>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image26.jpeg">
            <a:extLst>
              <a:ext uri="{FF2B5EF4-FFF2-40B4-BE49-F238E27FC236}">
                <a16:creationId xmlns:a16="http://schemas.microsoft.com/office/drawing/2014/main" id="{5D665CB2-001A-D545-94B2-132B2EE968C3}"/>
              </a:ext>
            </a:extLst>
          </p:cNvPr>
          <p:cNvPicPr/>
          <p:nvPr/>
        </p:nvPicPr>
        <p:blipFill>
          <a:blip r:embed="rId2" cstate="print"/>
          <a:stretch>
            <a:fillRect/>
          </a:stretch>
        </p:blipFill>
        <p:spPr>
          <a:xfrm>
            <a:off x="914401" y="8879"/>
            <a:ext cx="2620046" cy="2048521"/>
          </a:xfrm>
          <a:prstGeom prst="rect">
            <a:avLst/>
          </a:prstGeom>
        </p:spPr>
      </p:pic>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148" y="987117"/>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0123" y="1601385"/>
            <a:ext cx="2754831" cy="2754831"/>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7278" y="4908805"/>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51" y="5775084"/>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chemeClr val="tx1">
                  <a:alpha val="60000"/>
                </a:schemeClr>
              </a:solidFill>
            </a:endParaRPr>
          </a:p>
        </p:txBody>
      </p:sp>
      <p:sp>
        <p:nvSpPr>
          <p:cNvPr id="7" name="TextBox 6">
            <a:extLst>
              <a:ext uri="{FF2B5EF4-FFF2-40B4-BE49-F238E27FC236}">
                <a16:creationId xmlns:a16="http://schemas.microsoft.com/office/drawing/2014/main" id="{93E42D5F-92E1-7C4D-B14F-679ADD01D0E1}"/>
              </a:ext>
            </a:extLst>
          </p:cNvPr>
          <p:cNvSpPr txBox="1"/>
          <p:nvPr/>
        </p:nvSpPr>
        <p:spPr>
          <a:xfrm>
            <a:off x="6977031" y="2990818"/>
            <a:ext cx="4145995" cy="3238728"/>
          </a:xfrm>
          <a:prstGeom prst="rect">
            <a:avLst/>
          </a:prstGeom>
        </p:spPr>
        <p:txBody>
          <a:bodyPr vert="horz" lIns="91440" tIns="45720" rIns="91440" bIns="45720" rtlCol="0" anchor="t">
            <a:normAutofit fontScale="92500" lnSpcReduction="10000"/>
          </a:bodyPr>
          <a:lstStyle/>
          <a:p>
            <a:pPr marL="285750" indent="-228600">
              <a:lnSpc>
                <a:spcPct val="150000"/>
              </a:lnSpc>
              <a:spcAft>
                <a:spcPts val="600"/>
              </a:spcAft>
              <a:buFont typeface="Arial" panose="020B0604020202020204" pitchFamily="34" charset="0"/>
              <a:buChar char="•"/>
            </a:pPr>
            <a:r>
              <a:rPr lang="en-US" sz="2000" dirty="0"/>
              <a:t>Database showing student details provided during the student registration</a:t>
            </a:r>
          </a:p>
          <a:p>
            <a:pPr marL="285750" indent="-228600">
              <a:lnSpc>
                <a:spcPct val="150000"/>
              </a:lnSpc>
              <a:spcAft>
                <a:spcPts val="600"/>
              </a:spcAft>
              <a:buFont typeface="Arial" panose="020B0604020202020204" pitchFamily="34" charset="0"/>
              <a:buChar char="•"/>
            </a:pPr>
            <a:r>
              <a:rPr lang="en-US" sz="2000" dirty="0"/>
              <a:t>We have also completed designing the faculty login page </a:t>
            </a:r>
          </a:p>
          <a:p>
            <a:pPr marL="285750" indent="-228600">
              <a:lnSpc>
                <a:spcPct val="150000"/>
              </a:lnSpc>
              <a:spcAft>
                <a:spcPts val="600"/>
              </a:spcAft>
              <a:buFont typeface="Arial" panose="020B0604020202020204" pitchFamily="34" charset="0"/>
              <a:buChar char="•"/>
            </a:pPr>
            <a:r>
              <a:rPr lang="en-US" sz="2000" dirty="0"/>
              <a:t>Following by the faculty registration page during sprint 4</a:t>
            </a:r>
          </a:p>
          <a:p>
            <a:pPr marL="285750" indent="-228600">
              <a:lnSpc>
                <a:spcPct val="90000"/>
              </a:lnSpc>
              <a:spcAft>
                <a:spcPts val="600"/>
              </a:spcAft>
              <a:buFont typeface="Arial" panose="020B0604020202020204" pitchFamily="34" charset="0"/>
              <a:buChar char="•"/>
            </a:pPr>
            <a:endParaRPr lang="en-US" sz="2000" dirty="0"/>
          </a:p>
        </p:txBody>
      </p:sp>
      <p:pic>
        <p:nvPicPr>
          <p:cNvPr id="9" name="image30.jpeg">
            <a:extLst>
              <a:ext uri="{FF2B5EF4-FFF2-40B4-BE49-F238E27FC236}">
                <a16:creationId xmlns:a16="http://schemas.microsoft.com/office/drawing/2014/main" id="{36204467-E3F8-3243-B7AD-729603DA12D2}"/>
              </a:ext>
            </a:extLst>
          </p:cNvPr>
          <p:cNvPicPr/>
          <p:nvPr/>
        </p:nvPicPr>
        <p:blipFill>
          <a:blip r:embed="rId3" cstate="print"/>
          <a:stretch>
            <a:fillRect/>
          </a:stretch>
        </p:blipFill>
        <p:spPr>
          <a:xfrm>
            <a:off x="187880" y="3708978"/>
            <a:ext cx="3270166" cy="3140143"/>
          </a:xfrm>
          <a:prstGeom prst="rect">
            <a:avLst/>
          </a:prstGeom>
        </p:spPr>
      </p:pic>
      <p:pic>
        <p:nvPicPr>
          <p:cNvPr id="13" name="image25.png">
            <a:extLst>
              <a:ext uri="{FF2B5EF4-FFF2-40B4-BE49-F238E27FC236}">
                <a16:creationId xmlns:a16="http://schemas.microsoft.com/office/drawing/2014/main" id="{2AAEE73A-A092-ED48-B293-007C01AD71A2}"/>
              </a:ext>
            </a:extLst>
          </p:cNvPr>
          <p:cNvPicPr/>
          <p:nvPr/>
        </p:nvPicPr>
        <p:blipFill>
          <a:blip r:embed="rId4" cstate="print"/>
          <a:stretch>
            <a:fillRect/>
          </a:stretch>
        </p:blipFill>
        <p:spPr>
          <a:xfrm>
            <a:off x="4190819" y="2094535"/>
            <a:ext cx="2053437" cy="1792566"/>
          </a:xfrm>
          <a:prstGeom prst="rect">
            <a:avLst/>
          </a:prstGeom>
        </p:spPr>
      </p:pic>
      <p:cxnSp>
        <p:nvCxnSpPr>
          <p:cNvPr id="32" name="Straight Connector 3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2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4C1E82-F16A-B64E-8173-281248B34DBF}"/>
              </a:ext>
            </a:extLst>
          </p:cNvPr>
          <p:cNvSpPr>
            <a:spLocks noGrp="1"/>
          </p:cNvSpPr>
          <p:nvPr>
            <p:ph type="title"/>
          </p:nvPr>
        </p:nvSpPr>
        <p:spPr>
          <a:xfrm>
            <a:off x="828675" y="381000"/>
            <a:ext cx="10534650" cy="1007017"/>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4 TEST CASES:</a:t>
            </a:r>
          </a:p>
        </p:txBody>
      </p:sp>
      <p:graphicFrame>
        <p:nvGraphicFramePr>
          <p:cNvPr id="4" name="Table 4">
            <a:extLst>
              <a:ext uri="{FF2B5EF4-FFF2-40B4-BE49-F238E27FC236}">
                <a16:creationId xmlns:a16="http://schemas.microsoft.com/office/drawing/2014/main" id="{9FE2BFA0-E013-E740-B96F-10869269D5BA}"/>
              </a:ext>
            </a:extLst>
          </p:cNvPr>
          <p:cNvGraphicFramePr>
            <a:graphicFrameLocks noGrp="1"/>
          </p:cNvGraphicFramePr>
          <p:nvPr>
            <p:ph idx="1"/>
            <p:extLst>
              <p:ext uri="{D42A27DB-BD31-4B8C-83A1-F6EECF244321}">
                <p14:modId xmlns:p14="http://schemas.microsoft.com/office/powerpoint/2010/main" val="2657012179"/>
              </p:ext>
            </p:extLst>
          </p:nvPr>
        </p:nvGraphicFramePr>
        <p:xfrm>
          <a:off x="1016035" y="2354239"/>
          <a:ext cx="10159932" cy="3948086"/>
        </p:xfrm>
        <a:graphic>
          <a:graphicData uri="http://schemas.openxmlformats.org/drawingml/2006/table">
            <a:tbl>
              <a:tblPr firstRow="1" bandRow="1">
                <a:tableStyleId>{5C22544A-7EE6-4342-B048-85BDC9FD1C3A}</a:tableStyleId>
              </a:tblPr>
              <a:tblGrid>
                <a:gridCol w="890562">
                  <a:extLst>
                    <a:ext uri="{9D8B030D-6E8A-4147-A177-3AD203B41FA5}">
                      <a16:colId xmlns:a16="http://schemas.microsoft.com/office/drawing/2014/main" val="3874725006"/>
                    </a:ext>
                  </a:extLst>
                </a:gridCol>
                <a:gridCol w="1452549">
                  <a:extLst>
                    <a:ext uri="{9D8B030D-6E8A-4147-A177-3AD203B41FA5}">
                      <a16:colId xmlns:a16="http://schemas.microsoft.com/office/drawing/2014/main" val="3131588870"/>
                    </a:ext>
                  </a:extLst>
                </a:gridCol>
                <a:gridCol w="3376554">
                  <a:extLst>
                    <a:ext uri="{9D8B030D-6E8A-4147-A177-3AD203B41FA5}">
                      <a16:colId xmlns:a16="http://schemas.microsoft.com/office/drawing/2014/main" val="3183644051"/>
                    </a:ext>
                  </a:extLst>
                </a:gridCol>
                <a:gridCol w="3400550">
                  <a:extLst>
                    <a:ext uri="{9D8B030D-6E8A-4147-A177-3AD203B41FA5}">
                      <a16:colId xmlns:a16="http://schemas.microsoft.com/office/drawing/2014/main" val="4236098247"/>
                    </a:ext>
                  </a:extLst>
                </a:gridCol>
                <a:gridCol w="1039717">
                  <a:extLst>
                    <a:ext uri="{9D8B030D-6E8A-4147-A177-3AD203B41FA5}">
                      <a16:colId xmlns:a16="http://schemas.microsoft.com/office/drawing/2014/main" val="3213500818"/>
                    </a:ext>
                  </a:extLst>
                </a:gridCol>
              </a:tblGrid>
              <a:tr h="530956">
                <a:tc>
                  <a:txBody>
                    <a:bodyPr/>
                    <a:lstStyle/>
                    <a:p>
                      <a:pPr algn="ctr">
                        <a:lnSpc>
                          <a:spcPct val="100000"/>
                        </a:lnSpc>
                        <a:spcBef>
                          <a:spcPts val="795"/>
                        </a:spcBef>
                      </a:pPr>
                      <a:r>
                        <a:rPr lang="en-US" sz="1400">
                          <a:solidFill>
                            <a:schemeClr val="tx1"/>
                          </a:solidFill>
                          <a:latin typeface="+mn-lt"/>
                          <a:cs typeface="Rockwell"/>
                        </a:rPr>
                        <a:t>Key</a:t>
                      </a:r>
                    </a:p>
                  </a:txBody>
                  <a:tcPr marL="0" marR="0" marT="86711" marB="0"/>
                </a:tc>
                <a:tc>
                  <a:txBody>
                    <a:bodyPr/>
                    <a:lstStyle/>
                    <a:p>
                      <a:pPr algn="ctr">
                        <a:lnSpc>
                          <a:spcPct val="100000"/>
                        </a:lnSpc>
                        <a:spcBef>
                          <a:spcPts val="795"/>
                        </a:spcBef>
                      </a:pPr>
                      <a:r>
                        <a:rPr lang="en-US" sz="1400" dirty="0">
                          <a:solidFill>
                            <a:schemeClr val="tx1"/>
                          </a:solidFill>
                          <a:latin typeface="+mn-lt"/>
                          <a:cs typeface="Rockwell"/>
                        </a:rPr>
                        <a:t>Scenario</a:t>
                      </a:r>
                    </a:p>
                  </a:txBody>
                  <a:tcPr marL="0" marR="0" marT="86711" marB="0"/>
                </a:tc>
                <a:tc>
                  <a:txBody>
                    <a:bodyPr/>
                    <a:lstStyle/>
                    <a:p>
                      <a:pPr algn="ctr">
                        <a:lnSpc>
                          <a:spcPct val="100000"/>
                        </a:lnSpc>
                        <a:spcBef>
                          <a:spcPts val="795"/>
                        </a:spcBef>
                      </a:pPr>
                      <a:r>
                        <a:rPr lang="en-US" sz="1400" spc="-40">
                          <a:solidFill>
                            <a:schemeClr val="tx1"/>
                          </a:solidFill>
                          <a:latin typeface="+mn-lt"/>
                          <a:cs typeface="Rockwell"/>
                        </a:rPr>
                        <a:t>Test</a:t>
                      </a:r>
                      <a:r>
                        <a:rPr lang="en-US" sz="1400" spc="-35">
                          <a:solidFill>
                            <a:schemeClr val="tx1"/>
                          </a:solidFill>
                          <a:latin typeface="+mn-lt"/>
                          <a:cs typeface="Rockwell"/>
                        </a:rPr>
                        <a:t> </a:t>
                      </a:r>
                      <a:r>
                        <a:rPr lang="en-US" sz="1400">
                          <a:solidFill>
                            <a:schemeClr val="tx1"/>
                          </a:solidFill>
                          <a:latin typeface="+mn-lt"/>
                          <a:cs typeface="Rockwell"/>
                        </a:rPr>
                        <a:t>Case</a:t>
                      </a:r>
                    </a:p>
                  </a:txBody>
                  <a:tcPr marL="0" marR="0" marT="86711" marB="0"/>
                </a:tc>
                <a:tc>
                  <a:txBody>
                    <a:bodyPr/>
                    <a:lstStyle/>
                    <a:p>
                      <a:pPr marL="1905" algn="ctr">
                        <a:lnSpc>
                          <a:spcPct val="100000"/>
                        </a:lnSpc>
                        <a:spcBef>
                          <a:spcPts val="795"/>
                        </a:spcBef>
                      </a:pPr>
                      <a:r>
                        <a:rPr lang="en-US" sz="1400" spc="-10">
                          <a:solidFill>
                            <a:schemeClr val="tx1"/>
                          </a:solidFill>
                          <a:latin typeface="+mn-lt"/>
                          <a:cs typeface="Rockwell"/>
                        </a:rPr>
                        <a:t>Expected</a:t>
                      </a:r>
                      <a:r>
                        <a:rPr lang="en-US" sz="1400" spc="-25">
                          <a:solidFill>
                            <a:schemeClr val="tx1"/>
                          </a:solidFill>
                          <a:latin typeface="+mn-lt"/>
                          <a:cs typeface="Rockwell"/>
                        </a:rPr>
                        <a:t> </a:t>
                      </a:r>
                      <a:r>
                        <a:rPr lang="en-US" sz="1400" spc="-10">
                          <a:solidFill>
                            <a:schemeClr val="tx1"/>
                          </a:solidFill>
                          <a:latin typeface="+mn-lt"/>
                          <a:cs typeface="Rockwell"/>
                        </a:rPr>
                        <a:t>Result</a:t>
                      </a:r>
                      <a:endParaRPr lang="en-US" sz="1400">
                        <a:solidFill>
                          <a:schemeClr val="tx1"/>
                        </a:solidFill>
                        <a:latin typeface="+mn-lt"/>
                        <a:cs typeface="Rockwell"/>
                      </a:endParaRPr>
                    </a:p>
                  </a:txBody>
                  <a:tcPr marL="0" marR="0" marT="86711" marB="0"/>
                </a:tc>
                <a:tc>
                  <a:txBody>
                    <a:bodyPr/>
                    <a:lstStyle/>
                    <a:p>
                      <a:pPr marL="249554" marR="230504" indent="-10160" algn="ctr">
                        <a:lnSpc>
                          <a:spcPct val="100000"/>
                        </a:lnSpc>
                        <a:spcBef>
                          <a:spcPts val="740"/>
                        </a:spcBef>
                      </a:pPr>
                      <a:r>
                        <a:rPr lang="en-US" sz="1400" spc="-5">
                          <a:solidFill>
                            <a:schemeClr val="tx1"/>
                          </a:solidFill>
                          <a:latin typeface="+mn-lt"/>
                          <a:cs typeface="Rockwell"/>
                        </a:rPr>
                        <a:t>A</a:t>
                      </a:r>
                      <a:r>
                        <a:rPr lang="en-US" sz="1400" spc="-10">
                          <a:solidFill>
                            <a:schemeClr val="tx1"/>
                          </a:solidFill>
                          <a:latin typeface="+mn-lt"/>
                          <a:cs typeface="Rockwell"/>
                        </a:rPr>
                        <a:t>ctua</a:t>
                      </a:r>
                      <a:r>
                        <a:rPr lang="en-US" sz="1400">
                          <a:solidFill>
                            <a:schemeClr val="tx1"/>
                          </a:solidFill>
                          <a:latin typeface="+mn-lt"/>
                          <a:cs typeface="Rockwell"/>
                        </a:rPr>
                        <a:t>l  </a:t>
                      </a:r>
                      <a:r>
                        <a:rPr lang="en-US" sz="1400" spc="-10">
                          <a:solidFill>
                            <a:schemeClr val="tx1"/>
                          </a:solidFill>
                          <a:latin typeface="+mn-lt"/>
                          <a:cs typeface="Rockwell"/>
                        </a:rPr>
                        <a:t>Resul</a:t>
                      </a:r>
                      <a:r>
                        <a:rPr lang="en-US" sz="1400">
                          <a:solidFill>
                            <a:schemeClr val="tx1"/>
                          </a:solidFill>
                          <a:latin typeface="+mn-lt"/>
                          <a:cs typeface="Rockwell"/>
                        </a:rPr>
                        <a:t>t</a:t>
                      </a:r>
                    </a:p>
                  </a:txBody>
                  <a:tcPr marL="0" marR="0" marT="80712" marB="0"/>
                </a:tc>
                <a:extLst>
                  <a:ext uri="{0D108BD9-81ED-4DB2-BD59-A6C34878D82A}">
                    <a16:rowId xmlns:a16="http://schemas.microsoft.com/office/drawing/2014/main" val="1926833336"/>
                  </a:ext>
                </a:extLst>
              </a:tr>
              <a:tr h="898633">
                <a:tc>
                  <a:txBody>
                    <a:bodyPr/>
                    <a:lstStyle/>
                    <a:p>
                      <a:pPr algn="ctr">
                        <a:lnSpc>
                          <a:spcPct val="100000"/>
                        </a:lnSpc>
                      </a:pPr>
                      <a:endParaRPr lang="en-US" sz="1400">
                        <a:latin typeface="+mn-lt"/>
                        <a:cs typeface="Times New Roman"/>
                      </a:endParaRPr>
                    </a:p>
                    <a:p>
                      <a:pPr marL="0" marR="0" lvl="0" indent="0" algn="ctr" defTabSz="914400" eaLnBrk="1" fontAlgn="auto" latinLnBrk="0" hangingPunct="1">
                        <a:lnSpc>
                          <a:spcPct val="100000"/>
                        </a:lnSpc>
                        <a:spcBef>
                          <a:spcPts val="1010"/>
                        </a:spcBef>
                        <a:spcAft>
                          <a:spcPts val="0"/>
                        </a:spcAft>
                        <a:buClrTx/>
                        <a:buSzTx/>
                        <a:buFontTx/>
                        <a:buNone/>
                        <a:tabLst/>
                        <a:defRPr/>
                      </a:pPr>
                      <a:r>
                        <a:rPr lang="en-US" sz="1200">
                          <a:latin typeface="+mn-lt"/>
                          <a:cs typeface="Rockwell"/>
                        </a:rPr>
                        <a:t>US – 8</a:t>
                      </a:r>
                    </a:p>
                  </a:txBody>
                  <a:tcPr marL="0" marR="0" marT="0" marB="0"/>
                </a:tc>
                <a:tc>
                  <a:txBody>
                    <a:bodyPr/>
                    <a:lstStyle/>
                    <a:p>
                      <a:pPr algn="ctr">
                        <a:lnSpc>
                          <a:spcPct val="100000"/>
                        </a:lnSpc>
                      </a:pPr>
                      <a:endParaRPr lang="en-US" sz="1200" dirty="0">
                        <a:latin typeface="+mn-lt"/>
                        <a:cs typeface="Times New Roman"/>
                      </a:endParaRPr>
                    </a:p>
                    <a:p>
                      <a:pPr marL="36830" algn="ctr">
                        <a:lnSpc>
                          <a:spcPct val="100000"/>
                        </a:lnSpc>
                        <a:spcBef>
                          <a:spcPts val="1125"/>
                        </a:spcBef>
                      </a:pPr>
                      <a:r>
                        <a:rPr lang="en-US" sz="1200" dirty="0">
                          <a:latin typeface="+mn-lt"/>
                          <a:cs typeface="Times New Roman"/>
                        </a:rPr>
                        <a:t>Student registration page</a:t>
                      </a:r>
                    </a:p>
                  </a:txBody>
                  <a:tcPr marL="0" marR="0" marT="0" marB="0"/>
                </a:tc>
                <a:tc>
                  <a:txBody>
                    <a:bodyPr/>
                    <a:lstStyle/>
                    <a:p>
                      <a:pPr marL="603885" algn="ctr">
                        <a:lnSpc>
                          <a:spcPts val="1375"/>
                        </a:lnSpc>
                        <a:spcBef>
                          <a:spcPts val="800"/>
                        </a:spcBef>
                      </a:pPr>
                      <a:endParaRPr lang="en-US" sz="1200">
                        <a:latin typeface="+mn-lt"/>
                        <a:cs typeface="Rockwell"/>
                      </a:endParaRPr>
                    </a:p>
                    <a:p>
                      <a:pPr marL="603885" algn="ctr">
                        <a:lnSpc>
                          <a:spcPts val="1375"/>
                        </a:lnSpc>
                        <a:spcBef>
                          <a:spcPts val="800"/>
                        </a:spcBef>
                      </a:pPr>
                      <a:r>
                        <a:rPr lang="en-US" sz="1200">
                          <a:latin typeface="+mn-lt"/>
                          <a:cs typeface="Rockwell"/>
                        </a:rPr>
                        <a:t>Enter student name, student id, student email, capture image</a:t>
                      </a:r>
                    </a:p>
                  </a:txBody>
                  <a:tcPr marL="0" marR="0" marT="0" marB="0"/>
                </a:tc>
                <a:tc>
                  <a:txBody>
                    <a:bodyPr/>
                    <a:lstStyle/>
                    <a:p>
                      <a:pPr algn="ctr">
                        <a:lnSpc>
                          <a:spcPct val="100000"/>
                        </a:lnSpc>
                      </a:pPr>
                      <a:endParaRPr lang="en-US" sz="1400" dirty="0">
                        <a:latin typeface="+mn-lt"/>
                        <a:cs typeface="Times New Roman"/>
                      </a:endParaRPr>
                    </a:p>
                    <a:p>
                      <a:pPr marL="1575435" marR="43815" indent="-1052830" algn="ctr">
                        <a:lnSpc>
                          <a:spcPct val="101699"/>
                        </a:lnSpc>
                        <a:spcBef>
                          <a:spcPts val="965"/>
                        </a:spcBef>
                      </a:pPr>
                      <a:r>
                        <a:rPr lang="en-US" sz="1200" dirty="0">
                          <a:latin typeface="+mn-lt"/>
                          <a:cs typeface="Calibri"/>
                        </a:rPr>
                        <a:t>Student should be added successfully to the database in student’s table</a:t>
                      </a:r>
                      <a:endParaRPr lang="en-US" sz="1200" dirty="0">
                        <a:latin typeface="+mn-lt"/>
                        <a:cs typeface="Rockwell"/>
                      </a:endParaRPr>
                    </a:p>
                  </a:txBody>
                  <a:tcPr marL="0" marR="0" marT="0" marB="0"/>
                </a:tc>
                <a:tc>
                  <a:txBody>
                    <a:bodyPr/>
                    <a:lstStyle/>
                    <a:p>
                      <a:pPr algn="ctr">
                        <a:lnSpc>
                          <a:spcPct val="100000"/>
                        </a:lnSpc>
                      </a:pPr>
                      <a:endParaRPr lang="en-US" sz="1400">
                        <a:latin typeface="+mn-lt"/>
                        <a:cs typeface="Times New Roman"/>
                      </a:endParaRPr>
                    </a:p>
                    <a:p>
                      <a:pPr algn="ctr">
                        <a:lnSpc>
                          <a:spcPct val="100000"/>
                        </a:lnSpc>
                        <a:spcBef>
                          <a:spcPts val="10"/>
                        </a:spcBef>
                      </a:pPr>
                      <a:endParaRPr lang="en-US" sz="17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4101458869"/>
                  </a:ext>
                </a:extLst>
              </a:tr>
              <a:tr h="947606">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8</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Student registration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 page</a:t>
                      </a:r>
                    </a:p>
                  </a:txBody>
                  <a:tcPr marL="0" marR="0" marT="0" marB="0"/>
                </a:tc>
                <a:tc>
                  <a:txBody>
                    <a:bodyPr/>
                    <a:lstStyle/>
                    <a:p>
                      <a:pPr algn="ctr">
                        <a:lnSpc>
                          <a:spcPct val="100000"/>
                        </a:lnSpc>
                        <a:spcBef>
                          <a:spcPts val="15"/>
                        </a:spcBef>
                      </a:pPr>
                      <a:r>
                        <a:rPr lang="en-US" sz="1200">
                          <a:latin typeface="+mn-lt"/>
                          <a:cs typeface="Rockwell"/>
                        </a:rPr>
                        <a:t>-  If null details are entered into the form</a:t>
                      </a:r>
                    </a:p>
                    <a:p>
                      <a:pPr marL="171450" indent="-171450" algn="ctr">
                        <a:lnSpc>
                          <a:spcPct val="100000"/>
                        </a:lnSpc>
                        <a:spcBef>
                          <a:spcPts val="40"/>
                        </a:spcBef>
                        <a:buFontTx/>
                        <a:buChar char="-"/>
                      </a:pPr>
                      <a:r>
                        <a:rPr lang="en-US" sz="1200">
                          <a:latin typeface="+mn-lt"/>
                          <a:cs typeface="Rockwell"/>
                        </a:rPr>
                        <a:t>If student image is not captured</a:t>
                      </a:r>
                    </a:p>
                    <a:p>
                      <a:pPr marL="171450" indent="-171450" algn="ctr">
                        <a:lnSpc>
                          <a:spcPct val="100000"/>
                        </a:lnSpc>
                        <a:spcBef>
                          <a:spcPts val="40"/>
                        </a:spcBef>
                        <a:buFontTx/>
                        <a:buChar char="-"/>
                      </a:pPr>
                      <a:r>
                        <a:rPr lang="en-US" sz="1200">
                          <a:latin typeface="+mn-lt"/>
                          <a:cs typeface="Rockwell"/>
                        </a:rPr>
                        <a:t>Click on camera to invoke system camera</a:t>
                      </a:r>
                    </a:p>
                    <a:p>
                      <a:pPr marL="171450" indent="-171450" algn="ctr">
                        <a:lnSpc>
                          <a:spcPct val="100000"/>
                        </a:lnSpc>
                        <a:spcBef>
                          <a:spcPts val="40"/>
                        </a:spcBef>
                        <a:buFontTx/>
                        <a:buChar char="-"/>
                      </a:pPr>
                      <a:r>
                        <a:rPr lang="en-US" sz="1200">
                          <a:latin typeface="+mn-lt"/>
                          <a:cs typeface="Rockwell"/>
                        </a:rPr>
                        <a:t>If all details are entered and image is captured</a:t>
                      </a:r>
                    </a:p>
                  </a:txBody>
                  <a:tcPr marL="0" marR="0" marT="1636" marB="0"/>
                </a:tc>
                <a:tc>
                  <a:txBody>
                    <a:bodyPr/>
                    <a:lstStyle/>
                    <a:p>
                      <a:pPr algn="ctr">
                        <a:lnSpc>
                          <a:spcPct val="100000"/>
                        </a:lnSpc>
                      </a:pPr>
                      <a:r>
                        <a:rPr lang="en-US" sz="1200">
                          <a:latin typeface="+mn-lt"/>
                          <a:cs typeface="Rockwell"/>
                        </a:rPr>
                        <a:t> - Display error message to provide all the details</a:t>
                      </a:r>
                    </a:p>
                    <a:p>
                      <a:pPr marL="285750" indent="-285750" algn="ctr">
                        <a:lnSpc>
                          <a:spcPct val="100000"/>
                        </a:lnSpc>
                        <a:spcBef>
                          <a:spcPts val="30"/>
                        </a:spcBef>
                        <a:buFontTx/>
                        <a:buChar char="-"/>
                      </a:pPr>
                      <a:r>
                        <a:rPr lang="en-US" sz="1200">
                          <a:latin typeface="+mn-lt"/>
                          <a:cs typeface="Rockwell"/>
                        </a:rPr>
                        <a:t>Display error message to capture student image</a:t>
                      </a:r>
                    </a:p>
                    <a:p>
                      <a:pPr marL="285750" indent="-285750" algn="ctr">
                        <a:lnSpc>
                          <a:spcPct val="100000"/>
                        </a:lnSpc>
                        <a:spcBef>
                          <a:spcPts val="30"/>
                        </a:spcBef>
                        <a:buFontTx/>
                        <a:buChar char="-"/>
                      </a:pPr>
                      <a:r>
                        <a:rPr lang="en-US" sz="1200">
                          <a:latin typeface="+mn-lt"/>
                          <a:cs typeface="Rockwell"/>
                        </a:rPr>
                        <a:t>System camera should be invoked</a:t>
                      </a:r>
                    </a:p>
                    <a:p>
                      <a:pPr algn="ctr">
                        <a:lnSpc>
                          <a:spcPct val="100000"/>
                        </a:lnSpc>
                        <a:spcBef>
                          <a:spcPts val="30"/>
                        </a:spcBef>
                      </a:pPr>
                      <a:r>
                        <a:rPr lang="en-US" sz="1200">
                          <a:latin typeface="+mn-lt"/>
                          <a:cs typeface="Rockwell"/>
                        </a:rPr>
                        <a:t>-  Display alert student is added successfully</a:t>
                      </a:r>
                    </a:p>
                  </a:txBody>
                  <a:tcPr marL="0" marR="0" marT="0" marB="0"/>
                </a:tc>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3768071525"/>
                  </a:ext>
                </a:extLst>
              </a:tr>
              <a:tr h="71637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10</a:t>
                      </a:r>
                      <a:endParaRPr lang="en-US" sz="1200">
                        <a:latin typeface="+mn-lt"/>
                        <a:cs typeface="Times New Roman"/>
                      </a:endParaRPr>
                    </a:p>
                  </a:txBody>
                  <a:tcPr marL="0" marR="0" marT="0" marB="0"/>
                </a:tc>
                <a:tc>
                  <a:txBody>
                    <a:bodyPr/>
                    <a:lstStyle/>
                    <a:p>
                      <a:pPr algn="ctr">
                        <a:lnSpc>
                          <a:spcPct val="100000"/>
                        </a:lnSpc>
                      </a:pPr>
                      <a:endParaRPr lang="en-US" sz="1400">
                        <a:latin typeface="+mn-lt"/>
                        <a:cs typeface="Times New Roman"/>
                      </a:endParaRPr>
                    </a:p>
                    <a:p>
                      <a:pPr algn="ctr">
                        <a:lnSpc>
                          <a:spcPct val="100000"/>
                        </a:lnSpc>
                        <a:spcBef>
                          <a:spcPts val="1010"/>
                        </a:spcBef>
                      </a:pPr>
                      <a:r>
                        <a:rPr lang="en-US" sz="1200" spc="-15">
                          <a:latin typeface="+mn-lt"/>
                          <a:cs typeface="Rockwell"/>
                        </a:rPr>
                        <a:t>Faculty</a:t>
                      </a:r>
                      <a:r>
                        <a:rPr lang="en-US" sz="1200" spc="-30">
                          <a:latin typeface="+mn-lt"/>
                          <a:cs typeface="Rockwell"/>
                        </a:rPr>
                        <a:t> </a:t>
                      </a:r>
                      <a:r>
                        <a:rPr lang="en-US" sz="1200" spc="-5">
                          <a:latin typeface="+mn-lt"/>
                          <a:cs typeface="Rockwell"/>
                        </a:rPr>
                        <a:t>Registration Page</a:t>
                      </a:r>
                      <a:endParaRPr lang="en-US" sz="1200">
                        <a:latin typeface="+mn-lt"/>
                        <a:cs typeface="Rockwell"/>
                      </a:endParaRPr>
                    </a:p>
                  </a:txBody>
                  <a:tcPr marL="0" marR="0" marT="0" marB="0"/>
                </a:tc>
                <a:tc>
                  <a:txBody>
                    <a:bodyPr/>
                    <a:lstStyle/>
                    <a:p>
                      <a:pPr algn="ctr">
                        <a:lnSpc>
                          <a:spcPct val="100000"/>
                        </a:lnSpc>
                        <a:spcBef>
                          <a:spcPts val="40"/>
                        </a:spcBef>
                      </a:pPr>
                      <a:endParaRPr lang="en-US" sz="2100">
                        <a:latin typeface="+mn-lt"/>
                        <a:cs typeface="Times New Roman"/>
                      </a:endParaRPr>
                    </a:p>
                    <a:p>
                      <a:pPr marL="73660" marR="66675" indent="21590" algn="ctr">
                        <a:lnSpc>
                          <a:spcPct val="100000"/>
                        </a:lnSpc>
                      </a:pPr>
                      <a:r>
                        <a:rPr lang="en-US" sz="1200" spc="-10">
                          <a:latin typeface="+mn-lt"/>
                          <a:cs typeface="Rockwell"/>
                        </a:rPr>
                        <a:t>Click on register now icon to redirect to faculty registration page</a:t>
                      </a:r>
                      <a:endParaRPr lang="en-US" sz="1200">
                        <a:latin typeface="+mn-lt"/>
                        <a:cs typeface="Rockwell"/>
                      </a:endParaRPr>
                    </a:p>
                  </a:txBody>
                  <a:tcPr marL="0" marR="0" marT="4363" marB="0"/>
                </a:tc>
                <a:tc>
                  <a:txBody>
                    <a:bodyPr/>
                    <a:lstStyle/>
                    <a:p>
                      <a:pPr algn="ctr">
                        <a:lnSpc>
                          <a:spcPct val="100000"/>
                        </a:lnSpc>
                        <a:spcBef>
                          <a:spcPts val="55"/>
                        </a:spcBef>
                      </a:pPr>
                      <a:endParaRPr lang="en-US" sz="1200">
                        <a:latin typeface="+mn-lt"/>
                        <a:cs typeface="Times New Roman"/>
                      </a:endParaRPr>
                    </a:p>
                    <a:p>
                      <a:pPr marL="523240" marR="212725" indent="-302895" algn="ctr">
                        <a:lnSpc>
                          <a:spcPct val="101699"/>
                        </a:lnSpc>
                      </a:pPr>
                      <a:r>
                        <a:rPr lang="en-US" sz="1200">
                          <a:latin typeface="+mn-lt"/>
                          <a:cs typeface="Calibri"/>
                        </a:rPr>
                        <a:t>-</a:t>
                      </a:r>
                      <a:r>
                        <a:rPr lang="en-US" sz="1200" spc="-15">
                          <a:latin typeface="+mn-lt"/>
                          <a:cs typeface="Calibri"/>
                        </a:rPr>
                        <a:t> </a:t>
                      </a:r>
                      <a:r>
                        <a:rPr lang="en-US" sz="1200" spc="-5">
                          <a:latin typeface="+mn-lt"/>
                          <a:cs typeface="Calibri"/>
                        </a:rPr>
                        <a:t>Faculty registration page should be displayed </a:t>
                      </a:r>
                      <a:endParaRPr lang="en-US" sz="1200">
                        <a:latin typeface="+mn-lt"/>
                        <a:cs typeface="Rockwell"/>
                      </a:endParaRPr>
                    </a:p>
                  </a:txBody>
                  <a:tcPr marL="0" marR="0" marT="5999" marB="0"/>
                </a:tc>
                <a:tc>
                  <a:txBody>
                    <a:bodyPr/>
                    <a:lstStyle/>
                    <a:p>
                      <a:pPr algn="ctr">
                        <a:lnSpc>
                          <a:spcPct val="100000"/>
                        </a:lnSpc>
                      </a:pPr>
                      <a:endParaRPr lang="en-US" sz="1400">
                        <a:latin typeface="+mn-lt"/>
                        <a:cs typeface="Times New Roman"/>
                      </a:endParaRPr>
                    </a:p>
                    <a:p>
                      <a:pPr algn="ctr">
                        <a:lnSpc>
                          <a:spcPct val="100000"/>
                        </a:lnSpc>
                        <a:spcBef>
                          <a:spcPts val="50"/>
                        </a:spcBef>
                      </a:pPr>
                      <a:endParaRPr lang="en-US" sz="14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932260152"/>
                  </a:ext>
                </a:extLst>
              </a:tr>
              <a:tr h="854515">
                <a:tc>
                  <a:txBody>
                    <a:bodyPr/>
                    <a:lstStyle/>
                    <a:p>
                      <a:pPr algn="ctr">
                        <a:lnSpc>
                          <a:spcPct val="100000"/>
                        </a:lnSpc>
                      </a:pPr>
                      <a:endParaRPr lang="en-US" sz="1200" dirty="0">
                        <a:latin typeface="+mn-lt"/>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mn-lt"/>
                          <a:cs typeface="Rockwell"/>
                        </a:rPr>
                        <a:t>   US  – 6</a:t>
                      </a:r>
                    </a:p>
                  </a:txBody>
                  <a:tcPr marL="0" marR="0" marT="0" marB="0"/>
                </a:tc>
                <a:tc>
                  <a:txBody>
                    <a:bodyPr/>
                    <a:lstStyle/>
                    <a:p>
                      <a:pPr algn="ctr">
                        <a:lnSpc>
                          <a:spcPct val="100000"/>
                        </a:lnSpc>
                      </a:pPr>
                      <a:endParaRPr lang="en-US" sz="1200">
                        <a:latin typeface="+mn-lt"/>
                        <a:cs typeface="Times New Roman"/>
                      </a:endParaRPr>
                    </a:p>
                    <a:p>
                      <a:pPr algn="ctr">
                        <a:lnSpc>
                          <a:spcPct val="100000"/>
                        </a:lnSpc>
                      </a:pPr>
                      <a:endParaRPr lang="en-US" sz="1200">
                        <a:latin typeface="+mn-lt"/>
                        <a:cs typeface="Times New Roman"/>
                      </a:endParaRPr>
                    </a:p>
                    <a:p>
                      <a:pPr algn="ctr">
                        <a:lnSpc>
                          <a:spcPct val="100000"/>
                        </a:lnSpc>
                      </a:pPr>
                      <a:r>
                        <a:rPr lang="en-US" sz="1200">
                          <a:latin typeface="+mn-lt"/>
                          <a:cs typeface="Times New Roman"/>
                        </a:rPr>
                        <a:t>Faculty login page</a:t>
                      </a:r>
                    </a:p>
                  </a:txBody>
                  <a:tcPr marL="0" marR="0" marT="0" marB="0"/>
                </a:tc>
                <a:tc>
                  <a:txBody>
                    <a:bodyPr/>
                    <a:lstStyle/>
                    <a:p>
                      <a:pPr marL="95885" marR="29209" indent="91440" algn="ctr">
                        <a:lnSpc>
                          <a:spcPct val="155800"/>
                        </a:lnSpc>
                        <a:spcBef>
                          <a:spcPts val="20"/>
                        </a:spcBef>
                      </a:pPr>
                      <a:r>
                        <a:rPr lang="en-US" sz="1200" dirty="0">
                          <a:latin typeface="+mn-lt"/>
                          <a:cs typeface="Rockwell"/>
                        </a:rPr>
                        <a:t>User should be able to click on faculty icon on home page to open faculty login page with option to register if new user</a:t>
                      </a:r>
                    </a:p>
                  </a:txBody>
                  <a:tcPr marL="0" marR="0" marT="2181" marB="0"/>
                </a:tc>
                <a:tc>
                  <a:txBody>
                    <a:bodyPr/>
                    <a:lstStyle/>
                    <a:p>
                      <a:pPr algn="ctr">
                        <a:lnSpc>
                          <a:spcPct val="100000"/>
                        </a:lnSpc>
                        <a:spcBef>
                          <a:spcPts val="25"/>
                        </a:spcBef>
                      </a:pPr>
                      <a:endParaRPr lang="en-US" sz="1500">
                        <a:latin typeface="+mn-lt"/>
                        <a:cs typeface="Times New Roman"/>
                      </a:endParaRPr>
                    </a:p>
                    <a:p>
                      <a:pPr marL="479425" algn="ctr">
                        <a:lnSpc>
                          <a:spcPct val="100000"/>
                        </a:lnSpc>
                      </a:pPr>
                      <a:r>
                        <a:rPr lang="en-US" sz="1200" spc="-5">
                          <a:latin typeface="+mn-lt"/>
                          <a:cs typeface="Rockwell"/>
                        </a:rPr>
                        <a:t>Faculty login page should be displayed </a:t>
                      </a:r>
                      <a:endParaRPr lang="en-US" sz="1200">
                        <a:latin typeface="+mn-lt"/>
                        <a:cs typeface="Rockwell"/>
                      </a:endParaRPr>
                    </a:p>
                  </a:txBody>
                  <a:tcPr marL="0" marR="0" marT="2727" marB="0"/>
                </a:tc>
                <a:tc>
                  <a:txBody>
                    <a:bodyPr/>
                    <a:lstStyle/>
                    <a:p>
                      <a:pPr algn="ctr">
                        <a:lnSpc>
                          <a:spcPct val="100000"/>
                        </a:lnSpc>
                      </a:pPr>
                      <a:endParaRPr lang="en-US" sz="1400" dirty="0">
                        <a:latin typeface="+mn-lt"/>
                        <a:cs typeface="Times New Roman"/>
                      </a:endParaRPr>
                    </a:p>
                    <a:p>
                      <a:pPr algn="ctr">
                        <a:lnSpc>
                          <a:spcPct val="100000"/>
                        </a:lnSpc>
                        <a:spcBef>
                          <a:spcPts val="30"/>
                        </a:spcBef>
                      </a:pPr>
                      <a:endParaRPr lang="en-US" sz="1700" dirty="0">
                        <a:latin typeface="+mn-lt"/>
                        <a:cs typeface="Times New Roman"/>
                      </a:endParaRPr>
                    </a:p>
                    <a:p>
                      <a:pPr marL="324485" algn="ctr">
                        <a:lnSpc>
                          <a:spcPct val="100000"/>
                        </a:lnSpc>
                      </a:pPr>
                      <a:r>
                        <a:rPr lang="en-US" sz="1200" spc="-10" dirty="0">
                          <a:latin typeface="+mn-lt"/>
                          <a:cs typeface="Rockwell"/>
                        </a:rPr>
                        <a:t>Pass</a:t>
                      </a:r>
                      <a:endParaRPr lang="en-US" sz="1200" dirty="0">
                        <a:latin typeface="+mn-lt"/>
                        <a:cs typeface="Rockwell"/>
                      </a:endParaRPr>
                    </a:p>
                  </a:txBody>
                  <a:tcPr marL="0" marR="0" marT="0" marB="0"/>
                </a:tc>
                <a:extLst>
                  <a:ext uri="{0D108BD9-81ED-4DB2-BD59-A6C34878D82A}">
                    <a16:rowId xmlns:a16="http://schemas.microsoft.com/office/drawing/2014/main" val="3309040409"/>
                  </a:ext>
                </a:extLst>
              </a:tr>
            </a:tbl>
          </a:graphicData>
        </a:graphic>
      </p:graphicFrame>
    </p:spTree>
    <p:extLst>
      <p:ext uri="{BB962C8B-B14F-4D97-AF65-F5344CB8AC3E}">
        <p14:creationId xmlns:p14="http://schemas.microsoft.com/office/powerpoint/2010/main" val="185579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4 Burndown Chart</a:t>
            </a:r>
          </a:p>
        </p:txBody>
      </p:sp>
      <p:pic>
        <p:nvPicPr>
          <p:cNvPr id="8" name="Picture 7" descr="Chart, line chart&#10;&#10;Description automatically generated">
            <a:extLst>
              <a:ext uri="{FF2B5EF4-FFF2-40B4-BE49-F238E27FC236}">
                <a16:creationId xmlns:a16="http://schemas.microsoft.com/office/drawing/2014/main" id="{FC1034FF-91B2-4882-821C-ACB2A28411CA}"/>
              </a:ext>
            </a:extLst>
          </p:cNvPr>
          <p:cNvPicPr>
            <a:picLocks noChangeAspect="1"/>
          </p:cNvPicPr>
          <p:nvPr/>
        </p:nvPicPr>
        <p:blipFill>
          <a:blip r:embed="rId2"/>
          <a:stretch>
            <a:fillRect/>
          </a:stretch>
        </p:blipFill>
        <p:spPr>
          <a:xfrm>
            <a:off x="243840" y="256540"/>
            <a:ext cx="11704320" cy="3505663"/>
          </a:xfrm>
          <a:prstGeom prst="rect">
            <a:avLst/>
          </a:prstGeom>
        </p:spPr>
      </p:pic>
    </p:spTree>
    <p:extLst>
      <p:ext uri="{BB962C8B-B14F-4D97-AF65-F5344CB8AC3E}">
        <p14:creationId xmlns:p14="http://schemas.microsoft.com/office/powerpoint/2010/main" val="19570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725572" y="1184892"/>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5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628403" y="3568364"/>
            <a:ext cx="4166296"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4105199895"/>
              </p:ext>
            </p:extLst>
          </p:nvPr>
        </p:nvGraphicFramePr>
        <p:xfrm>
          <a:off x="228601" y="1184893"/>
          <a:ext cx="5638797" cy="4534407"/>
        </p:xfrm>
        <a:graphic>
          <a:graphicData uri="http://schemas.openxmlformats.org/drawingml/2006/table">
            <a:tbl>
              <a:tblPr firstRow="1" bandRow="1">
                <a:tableStyleId>{5C22544A-7EE6-4342-B048-85BDC9FD1C3A}</a:tableStyleId>
              </a:tblPr>
              <a:tblGrid>
                <a:gridCol w="460113">
                  <a:extLst>
                    <a:ext uri="{9D8B030D-6E8A-4147-A177-3AD203B41FA5}">
                      <a16:colId xmlns:a16="http://schemas.microsoft.com/office/drawing/2014/main" val="1850343406"/>
                    </a:ext>
                  </a:extLst>
                </a:gridCol>
                <a:gridCol w="2849905">
                  <a:extLst>
                    <a:ext uri="{9D8B030D-6E8A-4147-A177-3AD203B41FA5}">
                      <a16:colId xmlns:a16="http://schemas.microsoft.com/office/drawing/2014/main" val="4267103911"/>
                    </a:ext>
                  </a:extLst>
                </a:gridCol>
                <a:gridCol w="730768">
                  <a:extLst>
                    <a:ext uri="{9D8B030D-6E8A-4147-A177-3AD203B41FA5}">
                      <a16:colId xmlns:a16="http://schemas.microsoft.com/office/drawing/2014/main" val="3125708670"/>
                    </a:ext>
                  </a:extLst>
                </a:gridCol>
                <a:gridCol w="987661">
                  <a:extLst>
                    <a:ext uri="{9D8B030D-6E8A-4147-A177-3AD203B41FA5}">
                      <a16:colId xmlns:a16="http://schemas.microsoft.com/office/drawing/2014/main" val="3888290995"/>
                    </a:ext>
                  </a:extLst>
                </a:gridCol>
                <a:gridCol w="610350">
                  <a:extLst>
                    <a:ext uri="{9D8B030D-6E8A-4147-A177-3AD203B41FA5}">
                      <a16:colId xmlns:a16="http://schemas.microsoft.com/office/drawing/2014/main" val="3331713493"/>
                    </a:ext>
                  </a:extLst>
                </a:gridCol>
              </a:tblGrid>
              <a:tr h="353303">
                <a:tc>
                  <a:txBody>
                    <a:bodyPr/>
                    <a:lstStyle/>
                    <a:p>
                      <a:pPr algn="ctr" fontAlgn="b"/>
                      <a:r>
                        <a:rPr lang="en-US" sz="1100" b="0" i="0" u="none" strike="noStrike">
                          <a:solidFill>
                            <a:srgbClr val="000000"/>
                          </a:solidFill>
                          <a:effectLst/>
                          <a:latin typeface="Calibri" panose="020F0502020204030204" pitchFamily="34" charset="0"/>
                        </a:rPr>
                        <a:t>Type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521587">
                <a:tc>
                  <a:txBody>
                    <a:bodyPr/>
                    <a:lstStyle/>
                    <a:p>
                      <a:pPr algn="ctr" fontAlgn="b"/>
                      <a:r>
                        <a:rPr lang="en-US" sz="1100" b="0" i="0" u="none" strike="noStrike">
                          <a:solidFill>
                            <a:srgbClr val="000000"/>
                          </a:solidFill>
                          <a:effectLst/>
                          <a:latin typeface="Calibri" panose="020F0502020204030204" pitchFamily="34" charset="0"/>
                        </a:rPr>
                        <a:t>US-7</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spc="-5">
                          <a:latin typeface="+mn-lt"/>
                          <a:cs typeface="Rockwell"/>
                        </a:rPr>
                        <a:t>A</a:t>
                      </a:r>
                      <a:r>
                        <a:rPr lang="en-US" sz="1100">
                          <a:latin typeface="+mn-lt"/>
                          <a:cs typeface="Rockwell"/>
                        </a:rPr>
                        <a:t>s</a:t>
                      </a:r>
                      <a:r>
                        <a:rPr lang="en-US" sz="1100" spc="-5">
                          <a:latin typeface="+mn-lt"/>
                          <a:cs typeface="Rockwell"/>
                        </a:rPr>
                        <a:t> </a:t>
                      </a:r>
                      <a:r>
                        <a:rPr lang="en-US" sz="1100">
                          <a:latin typeface="+mn-lt"/>
                          <a:cs typeface="Rockwell"/>
                        </a:rPr>
                        <a:t>a </a:t>
                      </a:r>
                      <a:r>
                        <a:rPr lang="en-US" sz="1100" spc="-100">
                          <a:latin typeface="+mn-lt"/>
                          <a:cs typeface="Rockwell"/>
                        </a:rPr>
                        <a:t>F</a:t>
                      </a:r>
                      <a:r>
                        <a:rPr lang="en-US" sz="1100">
                          <a:latin typeface="+mn-lt"/>
                          <a:cs typeface="Rockwell"/>
                        </a:rPr>
                        <a:t>acul</a:t>
                      </a:r>
                      <a:r>
                        <a:rPr lang="en-US" sz="1100" spc="-5">
                          <a:latin typeface="+mn-lt"/>
                          <a:cs typeface="Rockwell"/>
                        </a:rPr>
                        <a:t>t</a:t>
                      </a:r>
                      <a:r>
                        <a:rPr lang="en-US" sz="1100" spc="-120">
                          <a:latin typeface="+mn-lt"/>
                          <a:cs typeface="Rockwell"/>
                        </a:rPr>
                        <a:t>y</a:t>
                      </a:r>
                      <a:r>
                        <a:rPr lang="en-US" sz="1100">
                          <a:latin typeface="+mn-lt"/>
                          <a:cs typeface="Rockwell"/>
                        </a:rPr>
                        <a:t>,</a:t>
                      </a:r>
                      <a:r>
                        <a:rPr lang="en-US" sz="1100" spc="-100">
                          <a:latin typeface="+mn-lt"/>
                          <a:cs typeface="Rockwell"/>
                        </a:rPr>
                        <a:t> </a:t>
                      </a:r>
                      <a:r>
                        <a:rPr lang="en-US" sz="1100">
                          <a:latin typeface="+mn-lt"/>
                          <a:cs typeface="Rockwell"/>
                        </a:rPr>
                        <a:t>I </a:t>
                      </a:r>
                      <a:r>
                        <a:rPr lang="en-US" sz="1100" spc="-20">
                          <a:latin typeface="+mn-lt"/>
                          <a:cs typeface="Rockwell"/>
                        </a:rPr>
                        <a:t>w</a:t>
                      </a:r>
                      <a:r>
                        <a:rPr lang="en-US" sz="1100">
                          <a:latin typeface="+mn-lt"/>
                          <a:cs typeface="Rockwell"/>
                        </a:rPr>
                        <a:t>ant </a:t>
                      </a:r>
                      <a:r>
                        <a:rPr lang="en-US" sz="1100" spc="-5">
                          <a:latin typeface="+mn-lt"/>
                          <a:cs typeface="Rockwell"/>
                        </a:rPr>
                        <a:t>to register as a faculty to be able to have a secure login to my account </a:t>
                      </a:r>
                      <a:endParaRPr lang="en-US" sz="1100">
                        <a:latin typeface="+mn-lt"/>
                        <a:cs typeface="Rockwell"/>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734540">
                <a:tc>
                  <a:txBody>
                    <a:bodyPr/>
                    <a:lstStyle/>
                    <a:p>
                      <a:pPr algn="ctr" fontAlgn="b"/>
                      <a:r>
                        <a:rPr lang="en-US" sz="1100" b="0" i="0" u="none" strike="noStrike">
                          <a:solidFill>
                            <a:srgbClr val="000000"/>
                          </a:solidFill>
                          <a:effectLst/>
                          <a:latin typeface="Calibri" panose="020F0502020204030204" pitchFamily="34" charset="0"/>
                        </a:rPr>
                        <a:t>US-9</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marR="118745" indent="-1270" algn="ctr">
                        <a:lnSpc>
                          <a:spcPct val="107100"/>
                        </a:lnSpc>
                      </a:pPr>
                      <a:r>
                        <a:rPr lang="en-US" sz="1100" spc="-5">
                          <a:latin typeface="+mn-lt"/>
                          <a:cs typeface="Rockwell"/>
                        </a:rPr>
                        <a:t>A</a:t>
                      </a:r>
                      <a:r>
                        <a:rPr lang="en-US" sz="1100">
                          <a:latin typeface="+mn-lt"/>
                          <a:cs typeface="Rockwell"/>
                        </a:rPr>
                        <a:t>s</a:t>
                      </a:r>
                      <a:r>
                        <a:rPr lang="en-US" sz="1100" spc="-5">
                          <a:latin typeface="+mn-lt"/>
                          <a:cs typeface="Rockwell"/>
                        </a:rPr>
                        <a:t> </a:t>
                      </a:r>
                      <a:r>
                        <a:rPr lang="en-US" sz="1100">
                          <a:latin typeface="+mn-lt"/>
                          <a:cs typeface="Rockwell"/>
                        </a:rPr>
                        <a:t>a </a:t>
                      </a:r>
                      <a:r>
                        <a:rPr lang="en-US" sz="1100" spc="-100">
                          <a:latin typeface="+mn-lt"/>
                          <a:cs typeface="Rockwell"/>
                        </a:rPr>
                        <a:t>F</a:t>
                      </a:r>
                      <a:r>
                        <a:rPr lang="en-US" sz="1100">
                          <a:latin typeface="+mn-lt"/>
                          <a:cs typeface="Rockwell"/>
                        </a:rPr>
                        <a:t>acul</a:t>
                      </a:r>
                      <a:r>
                        <a:rPr lang="en-US" sz="1100" spc="-5">
                          <a:latin typeface="+mn-lt"/>
                          <a:cs typeface="Rockwell"/>
                        </a:rPr>
                        <a:t>t</a:t>
                      </a:r>
                      <a:r>
                        <a:rPr lang="en-US" sz="1100" spc="-120">
                          <a:latin typeface="+mn-lt"/>
                          <a:cs typeface="Rockwell"/>
                        </a:rPr>
                        <a:t>y</a:t>
                      </a:r>
                      <a:r>
                        <a:rPr lang="en-US" sz="1100">
                          <a:latin typeface="+mn-lt"/>
                          <a:cs typeface="Rockwell"/>
                        </a:rPr>
                        <a:t>,</a:t>
                      </a:r>
                      <a:r>
                        <a:rPr lang="en-US" sz="1100" spc="-100">
                          <a:latin typeface="+mn-lt"/>
                          <a:cs typeface="Rockwell"/>
                        </a:rPr>
                        <a:t> </a:t>
                      </a:r>
                      <a:r>
                        <a:rPr lang="en-US" sz="1100">
                          <a:latin typeface="+mn-lt"/>
                          <a:cs typeface="Rockwell"/>
                        </a:rPr>
                        <a:t>I want to have a secure login using username and password to access my account to take attendance/view reports</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dirty="0"/>
                        <a:t>Highest</a:t>
                      </a:r>
                      <a:endParaRPr lang="en-US" sz="1100" b="0" i="0" u="none" strike="noStrike" dirty="0">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117845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US-11</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indent="-575310" algn="ctr">
                        <a:lnSpc>
                          <a:spcPct val="100000"/>
                        </a:lnSpc>
                        <a:spcBef>
                          <a:spcPts val="5"/>
                        </a:spcBef>
                      </a:pPr>
                      <a:r>
                        <a:rPr lang="en-US" sz="1100" spc="-5" dirty="0">
                          <a:latin typeface="+mn-lt"/>
                          <a:cs typeface="Rockwell"/>
                        </a:rPr>
                        <a:t>As </a:t>
                      </a:r>
                      <a:r>
                        <a:rPr lang="en-US" sz="1100" dirty="0">
                          <a:latin typeface="+mn-lt"/>
                          <a:cs typeface="Rockwell"/>
                        </a:rPr>
                        <a:t>a faculty, I want to access options</a:t>
                      </a:r>
                    </a:p>
                    <a:p>
                      <a:pPr marL="816610" marR="222885" indent="-575310" algn="ctr">
                        <a:lnSpc>
                          <a:spcPct val="100000"/>
                        </a:lnSpc>
                        <a:spcBef>
                          <a:spcPts val="5"/>
                        </a:spcBef>
                      </a:pPr>
                      <a:r>
                        <a:rPr lang="en-US" sz="1100" dirty="0">
                          <a:latin typeface="+mn-lt"/>
                          <a:cs typeface="Rockwell"/>
                        </a:rPr>
                        <a:t>available to capture attendance/browse</a:t>
                      </a:r>
                    </a:p>
                    <a:p>
                      <a:pPr marL="816610" marR="222885" indent="-575310" algn="ctr">
                        <a:lnSpc>
                          <a:spcPct val="100000"/>
                        </a:lnSpc>
                        <a:spcBef>
                          <a:spcPts val="5"/>
                        </a:spcBef>
                      </a:pPr>
                      <a:r>
                        <a:rPr lang="en-US" sz="1100" dirty="0">
                          <a:latin typeface="+mn-lt"/>
                          <a:cs typeface="Rockwell"/>
                        </a:rPr>
                        <a:t>an image to upload for attendance or view reports</a:t>
                      </a:r>
                      <a:endParaRPr lang="en-US" sz="1100" spc="-20" dirty="0">
                        <a:latin typeface="+mn-lt"/>
                        <a:cs typeface="Rockwell"/>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635762"/>
                  </a:ext>
                </a:extLst>
              </a:tr>
              <a:tr h="51833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Develop attendance options page and faculty options page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521587">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icons to be used and integrate them for faculty options page and attendance options page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353303">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Update Technical Paper for Sprint 5</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Medium</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N/A</a:t>
                      </a:r>
                    </a:p>
                    <a:p>
                      <a:pPr algn="ctr" fontAlgn="b"/>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522779"/>
                  </a:ext>
                </a:extLst>
              </a:tr>
              <a:tr h="353303">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Create Deliverable 5 Presentation Slides</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31857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object 2"/>
          <p:cNvSpPr txBox="1">
            <a:spLocks noGrp="1"/>
          </p:cNvSpPr>
          <p:nvPr>
            <p:ph type="title"/>
          </p:nvPr>
        </p:nvSpPr>
        <p:spPr>
          <a:xfrm>
            <a:off x="762000" y="855754"/>
            <a:ext cx="9833548" cy="1066802"/>
          </a:xfrm>
          <a:prstGeom prst="rect">
            <a:avLst/>
          </a:prstGeom>
        </p:spPr>
        <p:txBody>
          <a:bodyPr vert="horz" lIns="91440" tIns="45720" rIns="91440" bIns="45720" rtlCol="0" anchor="b">
            <a:normAutofit/>
          </a:bodyPr>
          <a:lstStyle/>
          <a:p>
            <a:pPr marL="12700" algn="l" rtl="0">
              <a:lnSpc>
                <a:spcPct val="90000"/>
              </a:lnSpc>
              <a:spcBef>
                <a:spcPct val="0"/>
              </a:spcBef>
            </a:pPr>
            <a:r>
              <a:rPr lang="en-US" sz="4800" b="0" kern="1200" spc="-20" dirty="0">
                <a:solidFill>
                  <a:schemeClr val="tx2"/>
                </a:solidFill>
                <a:latin typeface="+mj-lt"/>
                <a:ea typeface="+mj-ea"/>
                <a:cs typeface="+mj-cs"/>
              </a:rPr>
              <a:t>Project</a:t>
            </a:r>
            <a:r>
              <a:rPr lang="en-US" sz="4800" b="0" kern="1200" spc="-55" dirty="0">
                <a:solidFill>
                  <a:schemeClr val="tx2"/>
                </a:solidFill>
                <a:latin typeface="+mj-lt"/>
                <a:ea typeface="+mj-ea"/>
                <a:cs typeface="+mj-cs"/>
              </a:rPr>
              <a:t> </a:t>
            </a:r>
            <a:r>
              <a:rPr lang="en-US" sz="4800" b="0" kern="1200" spc="-5" dirty="0">
                <a:solidFill>
                  <a:schemeClr val="tx2"/>
                </a:solidFill>
                <a:latin typeface="+mj-lt"/>
                <a:ea typeface="+mj-ea"/>
                <a:cs typeface="+mj-cs"/>
              </a:rPr>
              <a:t>Description</a:t>
            </a:r>
            <a:endParaRPr lang="en-US" sz="4800" kern="1200" dirty="0">
              <a:solidFill>
                <a:schemeClr val="tx2"/>
              </a:solidFill>
              <a:latin typeface="+mj-lt"/>
              <a:ea typeface="+mj-ea"/>
              <a:cs typeface="+mj-cs"/>
            </a:endParaRPr>
          </a:p>
        </p:txBody>
      </p:sp>
      <p:grpSp>
        <p:nvGrpSpPr>
          <p:cNvPr id="62" name="Group 6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63" name="Freeform: Shape 6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p:nvPr/>
        </p:nvSpPr>
        <p:spPr>
          <a:xfrm>
            <a:off x="629158" y="2230967"/>
            <a:ext cx="11201400" cy="4470899"/>
          </a:xfrm>
          <a:prstGeom prst="rect">
            <a:avLst/>
          </a:prstGeom>
        </p:spPr>
        <p:txBody>
          <a:bodyPr vert="horz" lIns="91440" tIns="45720" rIns="91440" bIns="45720" rtlCol="0" anchor="ctr">
            <a:normAutofit/>
          </a:bodyPr>
          <a:lstStyle/>
          <a:p>
            <a:pPr marL="208279" marR="390525" indent="-228600">
              <a:lnSpc>
                <a:spcPct val="90000"/>
              </a:lnSpc>
              <a:spcBef>
                <a:spcPts val="315"/>
              </a:spcBef>
              <a:buClr>
                <a:srgbClr val="9E3611"/>
              </a:buClr>
              <a:buSzPct val="81250"/>
              <a:buFont typeface="Arial" panose="020B0604020202020204" pitchFamily="34" charset="0"/>
              <a:buChar char="•"/>
              <a:tabLst>
                <a:tab pos="369570" algn="l"/>
              </a:tabLst>
            </a:pPr>
            <a:r>
              <a:rPr lang="en-US" sz="2000" spc="5" dirty="0">
                <a:solidFill>
                  <a:schemeClr val="tx2"/>
                </a:solidFill>
              </a:rPr>
              <a:t>M</a:t>
            </a:r>
            <a:r>
              <a:rPr lang="en-US" sz="2000" spc="-10" dirty="0">
                <a:solidFill>
                  <a:schemeClr val="tx2"/>
                </a:solidFill>
              </a:rPr>
              <a:t>ain </a:t>
            </a:r>
            <a:r>
              <a:rPr lang="en-US" sz="2000" spc="-5" dirty="0">
                <a:solidFill>
                  <a:schemeClr val="tx2"/>
                </a:solidFill>
              </a:rPr>
              <a:t>purpose of </a:t>
            </a:r>
            <a:r>
              <a:rPr lang="en-US" sz="2000" spc="-10" dirty="0">
                <a:solidFill>
                  <a:schemeClr val="tx2"/>
                </a:solidFill>
              </a:rPr>
              <a:t>this </a:t>
            </a:r>
            <a:r>
              <a:rPr lang="en-US" sz="2000" spc="-5" dirty="0">
                <a:solidFill>
                  <a:schemeClr val="tx2"/>
                </a:solidFill>
              </a:rPr>
              <a:t>application </a:t>
            </a:r>
            <a:r>
              <a:rPr lang="en-US" sz="2000" dirty="0">
                <a:solidFill>
                  <a:schemeClr val="tx2"/>
                </a:solidFill>
              </a:rPr>
              <a:t>is </a:t>
            </a:r>
            <a:r>
              <a:rPr lang="en-US" sz="2000" spc="-15" dirty="0">
                <a:solidFill>
                  <a:schemeClr val="tx2"/>
                </a:solidFill>
              </a:rPr>
              <a:t>to</a:t>
            </a:r>
            <a:r>
              <a:rPr lang="en-US" sz="2000" spc="-10" dirty="0">
                <a:solidFill>
                  <a:schemeClr val="tx2"/>
                </a:solidFill>
              </a:rPr>
              <a:t> </a:t>
            </a:r>
            <a:r>
              <a:rPr lang="en-US" sz="2000" spc="-35" dirty="0">
                <a:solidFill>
                  <a:schemeClr val="tx2"/>
                </a:solidFill>
              </a:rPr>
              <a:t>replace </a:t>
            </a:r>
            <a:r>
              <a:rPr lang="en-US" sz="2000" spc="-40" dirty="0">
                <a:solidFill>
                  <a:schemeClr val="tx2"/>
                </a:solidFill>
              </a:rPr>
              <a:t>conventional </a:t>
            </a:r>
            <a:r>
              <a:rPr lang="en-US" sz="2000" spc="-20" dirty="0">
                <a:solidFill>
                  <a:schemeClr val="tx2"/>
                </a:solidFill>
              </a:rPr>
              <a:t>manual </a:t>
            </a:r>
            <a:r>
              <a:rPr lang="en-US" sz="2000" spc="-350" dirty="0">
                <a:solidFill>
                  <a:schemeClr val="tx2"/>
                </a:solidFill>
              </a:rPr>
              <a:t> </a:t>
            </a:r>
            <a:r>
              <a:rPr lang="en-US" sz="2000" spc="-20" dirty="0">
                <a:solidFill>
                  <a:schemeClr val="tx2"/>
                </a:solidFill>
              </a:rPr>
              <a:t>attendance </a:t>
            </a:r>
            <a:r>
              <a:rPr lang="en-US" sz="2000" spc="-15" dirty="0">
                <a:solidFill>
                  <a:schemeClr val="tx2"/>
                </a:solidFill>
              </a:rPr>
              <a:t>method </a:t>
            </a:r>
            <a:r>
              <a:rPr lang="en-US" sz="2000" spc="-10" dirty="0">
                <a:solidFill>
                  <a:schemeClr val="tx2"/>
                </a:solidFill>
              </a:rPr>
              <a:t>with </a:t>
            </a:r>
            <a:r>
              <a:rPr lang="en-US" sz="2000" spc="-15" dirty="0">
                <a:solidFill>
                  <a:schemeClr val="tx2"/>
                </a:solidFill>
              </a:rPr>
              <a:t>human </a:t>
            </a:r>
            <a:r>
              <a:rPr lang="en-US" sz="2000" spc="-30" dirty="0">
                <a:solidFill>
                  <a:schemeClr val="tx2"/>
                </a:solidFill>
              </a:rPr>
              <a:t>interference </a:t>
            </a:r>
            <a:r>
              <a:rPr lang="en-US" sz="2000" spc="-25" dirty="0">
                <a:solidFill>
                  <a:schemeClr val="tx2"/>
                </a:solidFill>
              </a:rPr>
              <a:t>which </a:t>
            </a:r>
            <a:r>
              <a:rPr lang="en-US" sz="2000" spc="-15" dirty="0">
                <a:solidFill>
                  <a:schemeClr val="tx2"/>
                </a:solidFill>
              </a:rPr>
              <a:t>consumes </a:t>
            </a:r>
            <a:r>
              <a:rPr lang="en-US" sz="2000" dirty="0">
                <a:solidFill>
                  <a:schemeClr val="tx2"/>
                </a:solidFill>
              </a:rPr>
              <a:t>lot </a:t>
            </a:r>
            <a:r>
              <a:rPr lang="en-US" sz="2000" spc="-5" dirty="0">
                <a:solidFill>
                  <a:schemeClr val="tx2"/>
                </a:solidFill>
              </a:rPr>
              <a:t>of time </a:t>
            </a:r>
            <a:r>
              <a:rPr lang="en-US" sz="2000" spc="-350" dirty="0">
                <a:solidFill>
                  <a:schemeClr val="tx2"/>
                </a:solidFill>
              </a:rPr>
              <a:t> </a:t>
            </a:r>
            <a:r>
              <a:rPr lang="en-US" sz="2000" dirty="0">
                <a:solidFill>
                  <a:schemeClr val="tx2"/>
                </a:solidFill>
              </a:rPr>
              <a:t>and</a:t>
            </a:r>
            <a:r>
              <a:rPr lang="en-US" sz="2000" spc="-15" dirty="0">
                <a:solidFill>
                  <a:schemeClr val="tx2"/>
                </a:solidFill>
              </a:rPr>
              <a:t> </a:t>
            </a:r>
            <a:r>
              <a:rPr lang="en-US" sz="2000" dirty="0">
                <a:solidFill>
                  <a:schemeClr val="tx2"/>
                </a:solidFill>
              </a:rPr>
              <a:t>e</a:t>
            </a:r>
            <a:r>
              <a:rPr lang="en-US" sz="2000" spc="5" dirty="0">
                <a:solidFill>
                  <a:schemeClr val="tx2"/>
                </a:solidFill>
              </a:rPr>
              <a:t>ff</a:t>
            </a:r>
            <a:r>
              <a:rPr lang="en-US" sz="2000" spc="10" dirty="0">
                <a:solidFill>
                  <a:schemeClr val="tx2"/>
                </a:solidFill>
              </a:rPr>
              <a:t>o</a:t>
            </a:r>
            <a:r>
              <a:rPr lang="en-US" sz="2000" spc="35" dirty="0">
                <a:solidFill>
                  <a:schemeClr val="tx2"/>
                </a:solidFill>
              </a:rPr>
              <a:t>r</a:t>
            </a:r>
            <a:r>
              <a:rPr lang="en-US" sz="2000" dirty="0">
                <a:solidFill>
                  <a:schemeClr val="tx2"/>
                </a:solidFill>
              </a:rPr>
              <a:t>t</a:t>
            </a:r>
            <a:r>
              <a:rPr lang="en-US" sz="2000" spc="15" dirty="0">
                <a:solidFill>
                  <a:schemeClr val="tx2"/>
                </a:solidFill>
              </a:rPr>
              <a:t> </a:t>
            </a:r>
            <a:r>
              <a:rPr lang="en-US" sz="2000" spc="-25" dirty="0">
                <a:solidFill>
                  <a:schemeClr val="tx2"/>
                </a:solidFill>
              </a:rPr>
              <a:t>t</a:t>
            </a:r>
            <a:r>
              <a:rPr lang="en-US" sz="2000" dirty="0">
                <a:solidFill>
                  <a:schemeClr val="tx2"/>
                </a:solidFill>
              </a:rPr>
              <a:t>o</a:t>
            </a:r>
            <a:r>
              <a:rPr lang="en-US" sz="2000" spc="5" dirty="0">
                <a:solidFill>
                  <a:schemeClr val="tx2"/>
                </a:solidFill>
              </a:rPr>
              <a:t> </a:t>
            </a:r>
            <a:r>
              <a:rPr lang="en-US" sz="2000" dirty="0">
                <a:solidFill>
                  <a:schemeClr val="tx2"/>
                </a:solidFill>
              </a:rPr>
              <a:t>mai</a:t>
            </a:r>
            <a:r>
              <a:rPr lang="en-US" sz="2000" spc="-25" dirty="0">
                <a:solidFill>
                  <a:schemeClr val="tx2"/>
                </a:solidFill>
              </a:rPr>
              <a:t>nt</a:t>
            </a:r>
            <a:r>
              <a:rPr lang="en-US" sz="2000" dirty="0">
                <a:solidFill>
                  <a:schemeClr val="tx2"/>
                </a:solidFill>
              </a:rPr>
              <a:t>ain</a:t>
            </a:r>
            <a:r>
              <a:rPr lang="en-US" sz="2000" spc="-25" dirty="0">
                <a:solidFill>
                  <a:schemeClr val="tx2"/>
                </a:solidFill>
              </a:rPr>
              <a:t> </a:t>
            </a:r>
            <a:r>
              <a:rPr lang="en-US" sz="2000" spc="-35" dirty="0">
                <a:solidFill>
                  <a:schemeClr val="tx2"/>
                </a:solidFill>
              </a:rPr>
              <a:t>s</a:t>
            </a:r>
            <a:r>
              <a:rPr lang="en-US" sz="2000" spc="-5" dirty="0">
                <a:solidFill>
                  <a:schemeClr val="tx2"/>
                </a:solidFill>
              </a:rPr>
              <a:t>t</a:t>
            </a:r>
            <a:r>
              <a:rPr lang="en-US" sz="2000" spc="-15" dirty="0">
                <a:solidFill>
                  <a:schemeClr val="tx2"/>
                </a:solidFill>
              </a:rPr>
              <a:t>u</a:t>
            </a:r>
            <a:r>
              <a:rPr lang="en-US" sz="2000" spc="-5" dirty="0">
                <a:solidFill>
                  <a:schemeClr val="tx2"/>
                </a:solidFill>
              </a:rPr>
              <a:t>d</a:t>
            </a:r>
            <a:r>
              <a:rPr lang="en-US" sz="2000" spc="-15" dirty="0">
                <a:solidFill>
                  <a:schemeClr val="tx2"/>
                </a:solidFill>
              </a:rPr>
              <a:t>e</a:t>
            </a:r>
            <a:r>
              <a:rPr lang="en-US" sz="2000" spc="-30" dirty="0">
                <a:solidFill>
                  <a:schemeClr val="tx2"/>
                </a:solidFill>
              </a:rPr>
              <a:t>n</a:t>
            </a:r>
            <a:r>
              <a:rPr lang="en-US" sz="2000" dirty="0">
                <a:solidFill>
                  <a:schemeClr val="tx2"/>
                </a:solidFill>
              </a:rPr>
              <a:t>t</a:t>
            </a:r>
            <a:r>
              <a:rPr lang="en-US" sz="2000" spc="-135" dirty="0">
                <a:solidFill>
                  <a:schemeClr val="tx2"/>
                </a:solidFill>
              </a:rPr>
              <a:t> </a:t>
            </a:r>
            <a:r>
              <a:rPr lang="en-US" sz="2000" spc="-30" dirty="0">
                <a:solidFill>
                  <a:schemeClr val="tx2"/>
                </a:solidFill>
              </a:rPr>
              <a:t>at</a:t>
            </a:r>
            <a:r>
              <a:rPr lang="en-US" sz="2000" spc="-35" dirty="0">
                <a:solidFill>
                  <a:schemeClr val="tx2"/>
                </a:solidFill>
              </a:rPr>
              <a:t>t</a:t>
            </a:r>
            <a:r>
              <a:rPr lang="en-US" sz="2000" spc="-15" dirty="0">
                <a:solidFill>
                  <a:schemeClr val="tx2"/>
                </a:solidFill>
              </a:rPr>
              <a:t>en</a:t>
            </a:r>
            <a:r>
              <a:rPr lang="en-US" sz="2000" spc="-5" dirty="0">
                <a:solidFill>
                  <a:schemeClr val="tx2"/>
                </a:solidFill>
              </a:rPr>
              <a:t>d</a:t>
            </a:r>
            <a:r>
              <a:rPr lang="en-US" sz="2000" spc="-20" dirty="0">
                <a:solidFill>
                  <a:schemeClr val="tx2"/>
                </a:solidFill>
              </a:rPr>
              <a:t>a</a:t>
            </a:r>
            <a:r>
              <a:rPr lang="en-US" sz="2000" spc="-15" dirty="0">
                <a:solidFill>
                  <a:schemeClr val="tx2"/>
                </a:solidFill>
              </a:rPr>
              <a:t>nc</a:t>
            </a:r>
            <a:r>
              <a:rPr lang="en-US" sz="2000" spc="-50" dirty="0">
                <a:solidFill>
                  <a:schemeClr val="tx2"/>
                </a:solidFill>
              </a:rPr>
              <a:t>e</a:t>
            </a:r>
            <a:r>
              <a:rPr lang="en-US" sz="2000" dirty="0">
                <a:solidFill>
                  <a:schemeClr val="tx2"/>
                </a:solidFill>
              </a:rPr>
              <a:t>.</a:t>
            </a:r>
          </a:p>
          <a:p>
            <a:pPr marL="208279" marR="5080" indent="-228600">
              <a:lnSpc>
                <a:spcPct val="90000"/>
              </a:lnSpc>
              <a:spcBef>
                <a:spcPts val="1195"/>
              </a:spcBef>
              <a:buClr>
                <a:srgbClr val="9E3611"/>
              </a:buClr>
              <a:buSzPct val="81250"/>
              <a:buFont typeface="Arial" panose="020B0604020202020204" pitchFamily="34" charset="0"/>
              <a:buChar char="•"/>
              <a:tabLst>
                <a:tab pos="266065" algn="l"/>
                <a:tab pos="266700" algn="l"/>
              </a:tabLst>
            </a:pPr>
            <a:r>
              <a:rPr lang="en-US" sz="2000" dirty="0">
                <a:solidFill>
                  <a:schemeClr val="tx2"/>
                </a:solidFill>
              </a:rPr>
              <a:t>	</a:t>
            </a:r>
            <a:r>
              <a:rPr lang="en-US" sz="2000" spc="-10" dirty="0">
                <a:solidFill>
                  <a:schemeClr val="tx2"/>
                </a:solidFill>
              </a:rPr>
              <a:t>Our application </a:t>
            </a:r>
            <a:r>
              <a:rPr lang="en-US" sz="2000" spc="-5" dirty="0">
                <a:solidFill>
                  <a:schemeClr val="tx2"/>
                </a:solidFill>
              </a:rPr>
              <a:t>has </a:t>
            </a:r>
            <a:r>
              <a:rPr lang="en-US" sz="2000" spc="-10" dirty="0">
                <a:solidFill>
                  <a:schemeClr val="tx2"/>
                </a:solidFill>
              </a:rPr>
              <a:t>been designed </a:t>
            </a:r>
            <a:r>
              <a:rPr lang="en-US" sz="2000" spc="-15" dirty="0">
                <a:solidFill>
                  <a:schemeClr val="tx2"/>
                </a:solidFill>
              </a:rPr>
              <a:t>to </a:t>
            </a:r>
            <a:r>
              <a:rPr lang="en-US" sz="2000" spc="-10" dirty="0">
                <a:solidFill>
                  <a:schemeClr val="tx2"/>
                </a:solidFill>
              </a:rPr>
              <a:t>use advanced </a:t>
            </a:r>
            <a:r>
              <a:rPr lang="en-US" sz="2000" spc="-15" dirty="0">
                <a:solidFill>
                  <a:schemeClr val="tx2"/>
                </a:solidFill>
              </a:rPr>
              <a:t>face detection technique </a:t>
            </a:r>
            <a:r>
              <a:rPr lang="en-US" sz="2000" spc="-350" dirty="0">
                <a:solidFill>
                  <a:schemeClr val="tx2"/>
                </a:solidFill>
              </a:rPr>
              <a:t> </a:t>
            </a:r>
            <a:r>
              <a:rPr lang="en-US" sz="2000" spc="-35" dirty="0">
                <a:solidFill>
                  <a:schemeClr val="tx2"/>
                </a:solidFill>
              </a:rPr>
              <a:t>by </a:t>
            </a:r>
            <a:r>
              <a:rPr lang="en-US" sz="2000" spc="-10" dirty="0">
                <a:solidFill>
                  <a:schemeClr val="tx2"/>
                </a:solidFill>
              </a:rPr>
              <a:t>machine </a:t>
            </a:r>
            <a:r>
              <a:rPr lang="en-US" sz="2000" spc="-5" dirty="0">
                <a:solidFill>
                  <a:schemeClr val="tx2"/>
                </a:solidFill>
              </a:rPr>
              <a:t>learning </a:t>
            </a:r>
            <a:r>
              <a:rPr lang="en-US" sz="2000" spc="-15" dirty="0">
                <a:solidFill>
                  <a:schemeClr val="tx2"/>
                </a:solidFill>
              </a:rPr>
              <a:t>algorithm to </a:t>
            </a:r>
            <a:r>
              <a:rPr lang="en-US" sz="2000" spc="-10" dirty="0">
                <a:solidFill>
                  <a:schemeClr val="tx2"/>
                </a:solidFill>
              </a:rPr>
              <a:t>automate </a:t>
            </a:r>
            <a:r>
              <a:rPr lang="en-US" sz="2000" spc="-25" dirty="0">
                <a:solidFill>
                  <a:schemeClr val="tx2"/>
                </a:solidFill>
              </a:rPr>
              <a:t>whole </a:t>
            </a:r>
            <a:r>
              <a:rPr lang="en-US" sz="2000" spc="-35" dirty="0">
                <a:solidFill>
                  <a:schemeClr val="tx2"/>
                </a:solidFill>
              </a:rPr>
              <a:t>process </a:t>
            </a:r>
            <a:r>
              <a:rPr lang="en-US" sz="2000" spc="-5" dirty="0">
                <a:solidFill>
                  <a:schemeClr val="tx2"/>
                </a:solidFill>
              </a:rPr>
              <a:t>of </a:t>
            </a:r>
            <a:r>
              <a:rPr lang="en-US" sz="2000" spc="-15" dirty="0">
                <a:solidFill>
                  <a:schemeClr val="tx2"/>
                </a:solidFill>
              </a:rPr>
              <a:t>managing </a:t>
            </a:r>
            <a:r>
              <a:rPr lang="en-US" sz="2000" spc="-10" dirty="0">
                <a:solidFill>
                  <a:schemeClr val="tx2"/>
                </a:solidFill>
              </a:rPr>
              <a:t> </a:t>
            </a:r>
            <a:r>
              <a:rPr lang="en-US" sz="2000" spc="-20" dirty="0">
                <a:solidFill>
                  <a:schemeClr val="tx2"/>
                </a:solidFill>
              </a:rPr>
              <a:t>attendance</a:t>
            </a:r>
            <a:r>
              <a:rPr lang="en-US" sz="2000" spc="-10" dirty="0">
                <a:solidFill>
                  <a:schemeClr val="tx2"/>
                </a:solidFill>
              </a:rPr>
              <a:t> </a:t>
            </a:r>
            <a:r>
              <a:rPr lang="en-US" sz="2000" spc="-5" dirty="0">
                <a:solidFill>
                  <a:schemeClr val="tx2"/>
                </a:solidFill>
              </a:rPr>
              <a:t>in</a:t>
            </a:r>
            <a:r>
              <a:rPr lang="en-US" sz="2000" dirty="0">
                <a:solidFill>
                  <a:schemeClr val="tx2"/>
                </a:solidFill>
              </a:rPr>
              <a:t> </a:t>
            </a:r>
            <a:r>
              <a:rPr lang="en-US" sz="2000" spc="-20" dirty="0">
                <a:solidFill>
                  <a:schemeClr val="tx2"/>
                </a:solidFill>
              </a:rPr>
              <a:t>educational</a:t>
            </a:r>
            <a:r>
              <a:rPr lang="en-US" sz="2000" spc="-65" dirty="0">
                <a:solidFill>
                  <a:schemeClr val="tx2"/>
                </a:solidFill>
              </a:rPr>
              <a:t> </a:t>
            </a:r>
            <a:r>
              <a:rPr lang="en-US" sz="2000" spc="-20" dirty="0">
                <a:solidFill>
                  <a:schemeClr val="tx2"/>
                </a:solidFill>
              </a:rPr>
              <a:t>institute</a:t>
            </a:r>
            <a:endParaRPr lang="en-US" sz="2000" dirty="0">
              <a:solidFill>
                <a:schemeClr val="tx2"/>
              </a:solidFill>
            </a:endParaRPr>
          </a:p>
          <a:p>
            <a:pPr marL="208279" marR="371475"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10" dirty="0">
                <a:solidFill>
                  <a:schemeClr val="tx2"/>
                </a:solidFill>
              </a:rPr>
              <a:t>Our application </a:t>
            </a:r>
            <a:r>
              <a:rPr lang="en-US" sz="2000" spc="-15" dirty="0">
                <a:solidFill>
                  <a:schemeClr val="tx2"/>
                </a:solidFill>
              </a:rPr>
              <a:t>uses </a:t>
            </a:r>
            <a:r>
              <a:rPr lang="en-US" sz="2000" spc="-25" dirty="0">
                <a:solidFill>
                  <a:schemeClr val="tx2"/>
                </a:solidFill>
              </a:rPr>
              <a:t>camera </a:t>
            </a:r>
            <a:r>
              <a:rPr lang="en-US" sz="2000" spc="-15" dirty="0">
                <a:solidFill>
                  <a:schemeClr val="tx2"/>
                </a:solidFill>
              </a:rPr>
              <a:t>to </a:t>
            </a:r>
            <a:r>
              <a:rPr lang="en-US" sz="2000" spc="-35" dirty="0">
                <a:solidFill>
                  <a:schemeClr val="tx2"/>
                </a:solidFill>
              </a:rPr>
              <a:t>capture </a:t>
            </a:r>
            <a:r>
              <a:rPr lang="en-US" sz="2000" spc="-30" dirty="0">
                <a:solidFill>
                  <a:schemeClr val="tx2"/>
                </a:solidFill>
              </a:rPr>
              <a:t>one’s</a:t>
            </a:r>
            <a:r>
              <a:rPr lang="en-US" sz="2000" spc="-25" dirty="0">
                <a:solidFill>
                  <a:schemeClr val="tx2"/>
                </a:solidFill>
              </a:rPr>
              <a:t> </a:t>
            </a:r>
            <a:r>
              <a:rPr lang="en-US" sz="2000" spc="-20" dirty="0">
                <a:solidFill>
                  <a:schemeClr val="tx2"/>
                </a:solidFill>
              </a:rPr>
              <a:t>image </a:t>
            </a:r>
            <a:r>
              <a:rPr lang="en-US" sz="2000" spc="-35" dirty="0">
                <a:solidFill>
                  <a:schemeClr val="tx2"/>
                </a:solidFill>
              </a:rPr>
              <a:t>compares </a:t>
            </a:r>
            <a:r>
              <a:rPr lang="en-US" sz="2000" dirty="0">
                <a:solidFill>
                  <a:schemeClr val="tx2"/>
                </a:solidFill>
              </a:rPr>
              <a:t>it </a:t>
            </a:r>
            <a:r>
              <a:rPr lang="en-US" sz="2000" spc="-5" dirty="0">
                <a:solidFill>
                  <a:schemeClr val="tx2"/>
                </a:solidFill>
              </a:rPr>
              <a:t>with </a:t>
            </a:r>
            <a:r>
              <a:rPr lang="en-US" sz="2000" spc="-10" dirty="0">
                <a:solidFill>
                  <a:schemeClr val="tx2"/>
                </a:solidFill>
              </a:rPr>
              <a:t>the </a:t>
            </a:r>
            <a:r>
              <a:rPr lang="en-US" sz="2000" spc="-350" dirty="0">
                <a:solidFill>
                  <a:schemeClr val="tx2"/>
                </a:solidFill>
              </a:rPr>
              <a:t> </a:t>
            </a:r>
            <a:r>
              <a:rPr lang="en-US" sz="2000" spc="-20" dirty="0">
                <a:solidFill>
                  <a:schemeClr val="tx2"/>
                </a:solidFill>
              </a:rPr>
              <a:t>image</a:t>
            </a:r>
            <a:r>
              <a:rPr lang="en-US" sz="2000" spc="-50" dirty="0">
                <a:solidFill>
                  <a:schemeClr val="tx2"/>
                </a:solidFill>
              </a:rPr>
              <a:t> </a:t>
            </a:r>
            <a:r>
              <a:rPr lang="en-US" sz="2000" spc="-15" dirty="0">
                <a:solidFill>
                  <a:schemeClr val="tx2"/>
                </a:solidFill>
              </a:rPr>
              <a:t>stored</a:t>
            </a:r>
            <a:r>
              <a:rPr lang="en-US" sz="2000" spc="20" dirty="0">
                <a:solidFill>
                  <a:schemeClr val="tx2"/>
                </a:solidFill>
              </a:rPr>
              <a:t> </a:t>
            </a:r>
            <a:r>
              <a:rPr lang="en-US" sz="2000" dirty="0">
                <a:solidFill>
                  <a:schemeClr val="tx2"/>
                </a:solidFill>
              </a:rPr>
              <a:t>in</a:t>
            </a:r>
            <a:r>
              <a:rPr lang="en-US" sz="2000" spc="-15" dirty="0">
                <a:solidFill>
                  <a:schemeClr val="tx2"/>
                </a:solidFill>
              </a:rPr>
              <a:t> database followed</a:t>
            </a:r>
            <a:r>
              <a:rPr lang="en-US" sz="2000" dirty="0">
                <a:solidFill>
                  <a:schemeClr val="tx2"/>
                </a:solidFill>
              </a:rPr>
              <a:t> </a:t>
            </a:r>
            <a:r>
              <a:rPr lang="en-US" sz="2000" spc="-10" dirty="0">
                <a:solidFill>
                  <a:schemeClr val="tx2"/>
                </a:solidFill>
              </a:rPr>
              <a:t>by</a:t>
            </a:r>
            <a:r>
              <a:rPr lang="en-US" sz="2000" spc="-15" dirty="0">
                <a:solidFill>
                  <a:schemeClr val="tx2"/>
                </a:solidFill>
              </a:rPr>
              <a:t> </a:t>
            </a:r>
            <a:r>
              <a:rPr lang="en-US" sz="2000" spc="-10" dirty="0">
                <a:solidFill>
                  <a:schemeClr val="tx2"/>
                </a:solidFill>
              </a:rPr>
              <a:t>marking</a:t>
            </a:r>
            <a:r>
              <a:rPr lang="en-US" sz="2000" spc="-20" dirty="0">
                <a:solidFill>
                  <a:schemeClr val="tx2"/>
                </a:solidFill>
              </a:rPr>
              <a:t> </a:t>
            </a:r>
            <a:r>
              <a:rPr lang="en-US" sz="2000" spc="-15" dirty="0">
                <a:solidFill>
                  <a:schemeClr val="tx2"/>
                </a:solidFill>
              </a:rPr>
              <a:t>attendance.</a:t>
            </a:r>
            <a:endParaRPr lang="en-US" sz="2000" dirty="0">
              <a:solidFill>
                <a:schemeClr val="tx2"/>
              </a:solidFill>
            </a:endParaRPr>
          </a:p>
          <a:p>
            <a:pPr marL="208279" marR="834390"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15" dirty="0">
                <a:solidFill>
                  <a:schemeClr val="tx2"/>
                </a:solidFill>
              </a:rPr>
              <a:t>Instructor </a:t>
            </a:r>
            <a:r>
              <a:rPr lang="en-US" sz="2000" dirty="0">
                <a:solidFill>
                  <a:schemeClr val="tx2"/>
                </a:solidFill>
              </a:rPr>
              <a:t>will </a:t>
            </a:r>
            <a:r>
              <a:rPr lang="en-US" sz="2000" spc="-55" dirty="0">
                <a:solidFill>
                  <a:schemeClr val="tx2"/>
                </a:solidFill>
              </a:rPr>
              <a:t>receive </a:t>
            </a:r>
            <a:r>
              <a:rPr lang="en-US" sz="2000" dirty="0">
                <a:solidFill>
                  <a:schemeClr val="tx2"/>
                </a:solidFill>
              </a:rPr>
              <a:t>an </a:t>
            </a:r>
            <a:r>
              <a:rPr lang="en-US" sz="2000" spc="-15" dirty="0">
                <a:solidFill>
                  <a:schemeClr val="tx2"/>
                </a:solidFill>
              </a:rPr>
              <a:t>email </a:t>
            </a:r>
            <a:r>
              <a:rPr lang="en-US" sz="2000" dirty="0">
                <a:solidFill>
                  <a:schemeClr val="tx2"/>
                </a:solidFill>
              </a:rPr>
              <a:t>with a </a:t>
            </a:r>
            <a:r>
              <a:rPr lang="en-US" sz="2000" spc="-10" dirty="0">
                <a:solidFill>
                  <a:schemeClr val="tx2"/>
                </a:solidFill>
              </a:rPr>
              <a:t>list </a:t>
            </a:r>
            <a:r>
              <a:rPr lang="en-US" sz="2000" spc="-5" dirty="0">
                <a:solidFill>
                  <a:schemeClr val="tx2"/>
                </a:solidFill>
              </a:rPr>
              <a:t>of </a:t>
            </a:r>
            <a:r>
              <a:rPr lang="en-US" sz="2000" spc="-15" dirty="0">
                <a:solidFill>
                  <a:schemeClr val="tx2"/>
                </a:solidFill>
              </a:rPr>
              <a:t>students </a:t>
            </a:r>
            <a:r>
              <a:rPr lang="en-US" sz="2000" spc="-25" dirty="0">
                <a:solidFill>
                  <a:schemeClr val="tx2"/>
                </a:solidFill>
              </a:rPr>
              <a:t>who </a:t>
            </a:r>
            <a:r>
              <a:rPr lang="en-US" sz="2000" spc="-55" dirty="0">
                <a:solidFill>
                  <a:schemeClr val="tx2"/>
                </a:solidFill>
              </a:rPr>
              <a:t>were </a:t>
            </a:r>
            <a:r>
              <a:rPr lang="en-US" sz="2000" spc="-50" dirty="0">
                <a:solidFill>
                  <a:schemeClr val="tx2"/>
                </a:solidFill>
              </a:rPr>
              <a:t> </a:t>
            </a:r>
            <a:r>
              <a:rPr lang="en-US" sz="2000" spc="-20" dirty="0">
                <a:solidFill>
                  <a:schemeClr val="tx2"/>
                </a:solidFill>
              </a:rPr>
              <a:t>absent </a:t>
            </a:r>
            <a:r>
              <a:rPr lang="en-US" sz="2000" spc="-25" dirty="0">
                <a:solidFill>
                  <a:schemeClr val="tx2"/>
                </a:solidFill>
              </a:rPr>
              <a:t>for </a:t>
            </a:r>
            <a:r>
              <a:rPr lang="en-US" sz="2000" dirty="0">
                <a:solidFill>
                  <a:schemeClr val="tx2"/>
                </a:solidFill>
              </a:rPr>
              <a:t>a </a:t>
            </a:r>
            <a:r>
              <a:rPr lang="en-US" sz="2000" spc="-15" dirty="0">
                <a:solidFill>
                  <a:schemeClr val="tx2"/>
                </a:solidFill>
              </a:rPr>
              <a:t>particular class </a:t>
            </a:r>
            <a:r>
              <a:rPr lang="en-US" sz="2000" spc="-10" dirty="0">
                <a:solidFill>
                  <a:schemeClr val="tx2"/>
                </a:solidFill>
              </a:rPr>
              <a:t>and </a:t>
            </a:r>
            <a:r>
              <a:rPr lang="en-US" sz="2000" spc="-15" dirty="0">
                <a:solidFill>
                  <a:schemeClr val="tx2"/>
                </a:solidFill>
              </a:rPr>
              <a:t>school </a:t>
            </a:r>
            <a:r>
              <a:rPr lang="en-US" sz="2000" spc="-10" dirty="0">
                <a:solidFill>
                  <a:schemeClr val="tx2"/>
                </a:solidFill>
              </a:rPr>
              <a:t>admin </a:t>
            </a:r>
            <a:r>
              <a:rPr lang="en-US" sz="2000" spc="-15" dirty="0">
                <a:solidFill>
                  <a:schemeClr val="tx2"/>
                </a:solidFill>
              </a:rPr>
              <a:t>can </a:t>
            </a:r>
            <a:r>
              <a:rPr lang="en-US" sz="2000" spc="-20" dirty="0">
                <a:solidFill>
                  <a:schemeClr val="tx2"/>
                </a:solidFill>
              </a:rPr>
              <a:t>immediately </a:t>
            </a:r>
            <a:r>
              <a:rPr lang="en-US" sz="2000" spc="-15" dirty="0">
                <a:solidFill>
                  <a:schemeClr val="tx2"/>
                </a:solidFill>
              </a:rPr>
              <a:t>view </a:t>
            </a:r>
            <a:r>
              <a:rPr lang="en-US" sz="2000" spc="-350" dirty="0">
                <a:solidFill>
                  <a:schemeClr val="tx2"/>
                </a:solidFill>
              </a:rPr>
              <a:t> </a:t>
            </a:r>
            <a:r>
              <a:rPr lang="en-US" sz="2000" spc="-20" dirty="0">
                <a:solidFill>
                  <a:schemeClr val="tx2"/>
                </a:solidFill>
              </a:rPr>
              <a:t>attendance details</a:t>
            </a:r>
            <a:r>
              <a:rPr lang="en-US" sz="2000" spc="-25" dirty="0">
                <a:solidFill>
                  <a:schemeClr val="tx2"/>
                </a:solidFill>
              </a:rPr>
              <a:t> </a:t>
            </a:r>
            <a:r>
              <a:rPr lang="en-US" sz="2000" spc="-20" dirty="0">
                <a:solidFill>
                  <a:schemeClr val="tx2"/>
                </a:solidFill>
              </a:rPr>
              <a:t>after</a:t>
            </a:r>
            <a:r>
              <a:rPr lang="en-US" sz="2000" spc="-5" dirty="0">
                <a:solidFill>
                  <a:schemeClr val="tx2"/>
                </a:solidFill>
              </a:rPr>
              <a:t> </a:t>
            </a:r>
            <a:r>
              <a:rPr lang="en-US" sz="2000" spc="-15" dirty="0">
                <a:solidFill>
                  <a:schemeClr val="tx2"/>
                </a:solidFill>
              </a:rPr>
              <a:t>each</a:t>
            </a:r>
            <a:r>
              <a:rPr lang="en-US" sz="2000" spc="-25" dirty="0">
                <a:solidFill>
                  <a:schemeClr val="tx2"/>
                </a:solidFill>
              </a:rPr>
              <a:t> </a:t>
            </a:r>
            <a:r>
              <a:rPr lang="en-US" sz="2000" spc="-15" dirty="0">
                <a:solidFill>
                  <a:schemeClr val="tx2"/>
                </a:solidFill>
              </a:rPr>
              <a:t>class.</a:t>
            </a:r>
            <a:endParaRPr lang="en-US" sz="2000" dirty="0">
              <a:solidFill>
                <a:schemeClr val="tx2"/>
              </a:solidFill>
            </a:endParaRPr>
          </a:p>
          <a:p>
            <a:pPr marL="208279" marR="659130"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25" dirty="0">
                <a:solidFill>
                  <a:schemeClr val="tx2"/>
                </a:solidFill>
              </a:rPr>
              <a:t>Lastly, </a:t>
            </a:r>
            <a:r>
              <a:rPr lang="en-US" sz="2000" spc="-5" dirty="0">
                <a:solidFill>
                  <a:schemeClr val="tx2"/>
                </a:solidFill>
              </a:rPr>
              <a:t>our application </a:t>
            </a:r>
            <a:r>
              <a:rPr lang="en-US" sz="2000" spc="-45" dirty="0">
                <a:solidFill>
                  <a:schemeClr val="tx2"/>
                </a:solidFill>
              </a:rPr>
              <a:t>reduces </a:t>
            </a:r>
            <a:r>
              <a:rPr lang="en-US" sz="2000" spc="-20" dirty="0">
                <a:solidFill>
                  <a:schemeClr val="tx2"/>
                </a:solidFill>
              </a:rPr>
              <a:t>manual </a:t>
            </a:r>
            <a:r>
              <a:rPr lang="en-US" sz="2000" spc="-30" dirty="0">
                <a:solidFill>
                  <a:schemeClr val="tx2"/>
                </a:solidFill>
              </a:rPr>
              <a:t>errors </a:t>
            </a:r>
            <a:r>
              <a:rPr lang="en-US" sz="2000" spc="-5" dirty="0">
                <a:solidFill>
                  <a:schemeClr val="tx2"/>
                </a:solidFill>
              </a:rPr>
              <a:t>by </a:t>
            </a:r>
            <a:r>
              <a:rPr lang="en-US" sz="2000" spc="-15" dirty="0">
                <a:solidFill>
                  <a:schemeClr val="tx2"/>
                </a:solidFill>
              </a:rPr>
              <a:t>consolidating </a:t>
            </a:r>
            <a:r>
              <a:rPr lang="en-US" sz="2000" spc="-20" dirty="0">
                <a:solidFill>
                  <a:schemeClr val="tx2"/>
                </a:solidFill>
              </a:rPr>
              <a:t>student </a:t>
            </a:r>
            <a:r>
              <a:rPr lang="en-US" sz="2000" spc="-350" dirty="0">
                <a:solidFill>
                  <a:schemeClr val="tx2"/>
                </a:solidFill>
              </a:rPr>
              <a:t> </a:t>
            </a:r>
            <a:r>
              <a:rPr lang="en-US" sz="2000" spc="-20" dirty="0">
                <a:solidFill>
                  <a:schemeClr val="tx2"/>
                </a:solidFill>
              </a:rPr>
              <a:t>attendance</a:t>
            </a:r>
            <a:r>
              <a:rPr lang="en-US" sz="2000" spc="-15" dirty="0">
                <a:solidFill>
                  <a:schemeClr val="tx2"/>
                </a:solidFill>
              </a:rPr>
              <a:t> </a:t>
            </a:r>
            <a:r>
              <a:rPr lang="en-US" sz="2000" spc="-10" dirty="0">
                <a:solidFill>
                  <a:schemeClr val="tx2"/>
                </a:solidFill>
              </a:rPr>
              <a:t>which</a:t>
            </a:r>
            <a:r>
              <a:rPr lang="en-US" sz="2000" spc="-20" dirty="0">
                <a:solidFill>
                  <a:schemeClr val="tx2"/>
                </a:solidFill>
              </a:rPr>
              <a:t> </a:t>
            </a:r>
            <a:r>
              <a:rPr lang="en-US" sz="2000" spc="-15" dirty="0">
                <a:solidFill>
                  <a:schemeClr val="tx2"/>
                </a:solidFill>
              </a:rPr>
              <a:t>can</a:t>
            </a:r>
            <a:r>
              <a:rPr lang="en-US" sz="2000" spc="-30" dirty="0">
                <a:solidFill>
                  <a:schemeClr val="tx2"/>
                </a:solidFill>
              </a:rPr>
              <a:t> </a:t>
            </a:r>
            <a:r>
              <a:rPr lang="en-US" sz="2000" spc="-10" dirty="0">
                <a:solidFill>
                  <a:schemeClr val="tx2"/>
                </a:solidFill>
              </a:rPr>
              <a:t>be</a:t>
            </a:r>
            <a:r>
              <a:rPr lang="en-US" sz="2000" spc="-15" dirty="0">
                <a:solidFill>
                  <a:schemeClr val="tx2"/>
                </a:solidFill>
              </a:rPr>
              <a:t> </a:t>
            </a:r>
            <a:r>
              <a:rPr lang="en-US" sz="2000" spc="-20" dirty="0">
                <a:solidFill>
                  <a:schemeClr val="tx2"/>
                </a:solidFill>
              </a:rPr>
              <a:t>revisited</a:t>
            </a:r>
            <a:r>
              <a:rPr lang="en-US" sz="2000" spc="5" dirty="0">
                <a:solidFill>
                  <a:schemeClr val="tx2"/>
                </a:solidFill>
              </a:rPr>
              <a:t> and download reports </a:t>
            </a:r>
            <a:r>
              <a:rPr lang="en-US" sz="2000" spc="-15" dirty="0">
                <a:solidFill>
                  <a:schemeClr val="tx2"/>
                </a:solidFill>
              </a:rPr>
              <a:t>when </a:t>
            </a:r>
            <a:r>
              <a:rPr lang="en-US" sz="2000" spc="-20" dirty="0">
                <a:solidFill>
                  <a:schemeClr val="tx2"/>
                </a:solidFill>
              </a:rPr>
              <a:t>required</a:t>
            </a:r>
            <a:r>
              <a:rPr lang="en-US" sz="2000" spc="5" dirty="0">
                <a:solidFill>
                  <a:schemeClr val="tx2"/>
                </a:solidFill>
              </a:rPr>
              <a:t> </a:t>
            </a:r>
            <a:r>
              <a:rPr lang="en-US" sz="2000" spc="-15" dirty="0">
                <a:solidFill>
                  <a:schemeClr val="tx2"/>
                </a:solidFill>
              </a:rPr>
              <a:t>making</a:t>
            </a:r>
            <a:r>
              <a:rPr lang="en-US" sz="2000" spc="-35" dirty="0">
                <a:solidFill>
                  <a:schemeClr val="tx2"/>
                </a:solidFill>
              </a:rPr>
              <a:t> </a:t>
            </a:r>
            <a:r>
              <a:rPr lang="en-US" sz="2000" spc="-10" dirty="0">
                <a:solidFill>
                  <a:schemeClr val="tx2"/>
                </a:solidFill>
              </a:rPr>
              <a:t>it </a:t>
            </a:r>
            <a:r>
              <a:rPr lang="en-US" sz="2000" spc="-15" dirty="0">
                <a:solidFill>
                  <a:schemeClr val="tx2"/>
                </a:solidFill>
              </a:rPr>
              <a:t>easier </a:t>
            </a:r>
            <a:r>
              <a:rPr lang="en-US" sz="2000" spc="-5" dirty="0">
                <a:solidFill>
                  <a:schemeClr val="tx2"/>
                </a:solidFill>
              </a:rPr>
              <a:t>for </a:t>
            </a:r>
            <a:r>
              <a:rPr lang="en-US" sz="2000" spc="-15" dirty="0">
                <a:solidFill>
                  <a:schemeClr val="tx2"/>
                </a:solidFill>
              </a:rPr>
              <a:t>instructors</a:t>
            </a:r>
            <a:r>
              <a:rPr lang="en-US" sz="2000" dirty="0">
                <a:solidFill>
                  <a:schemeClr val="tx2"/>
                </a:solidFill>
              </a:rPr>
              <a:t> and admin </a:t>
            </a:r>
            <a:r>
              <a:rPr lang="en-US" sz="2000" spc="-15" dirty="0">
                <a:solidFill>
                  <a:schemeClr val="tx2"/>
                </a:solidFill>
              </a:rPr>
              <a:t>to</a:t>
            </a:r>
            <a:r>
              <a:rPr lang="en-US" sz="2000" spc="15" dirty="0">
                <a:solidFill>
                  <a:schemeClr val="tx2"/>
                </a:solidFill>
              </a:rPr>
              <a:t> </a:t>
            </a:r>
            <a:r>
              <a:rPr lang="en-US" sz="2000" spc="-20" dirty="0">
                <a:solidFill>
                  <a:schemeClr val="tx2"/>
                </a:solidFill>
              </a:rPr>
              <a:t>manage</a:t>
            </a:r>
            <a:r>
              <a:rPr lang="en-US" sz="2000" spc="-45" dirty="0">
                <a:solidFill>
                  <a:schemeClr val="tx2"/>
                </a:solidFill>
              </a:rPr>
              <a:t> </a:t>
            </a:r>
            <a:r>
              <a:rPr lang="en-US" sz="2000" spc="-20" dirty="0">
                <a:solidFill>
                  <a:schemeClr val="tx2"/>
                </a:solidFill>
              </a:rPr>
              <a:t>student</a:t>
            </a:r>
            <a:r>
              <a:rPr lang="en-US" sz="2000" spc="-50" dirty="0">
                <a:solidFill>
                  <a:schemeClr val="tx2"/>
                </a:solidFill>
              </a:rPr>
              <a:t> </a:t>
            </a:r>
            <a:r>
              <a:rPr lang="en-US" sz="2000" spc="-25" dirty="0">
                <a:solidFill>
                  <a:schemeClr val="tx2"/>
                </a:solidFill>
              </a:rPr>
              <a:t>attendance.</a:t>
            </a:r>
            <a:endParaRPr lang="en-US" sz="2000" dirty="0">
              <a:solidFill>
                <a:schemeClr val="tx2"/>
              </a:solidFill>
            </a:endParaRPr>
          </a:p>
        </p:txBody>
      </p:sp>
      <p:grpSp>
        <p:nvGrpSpPr>
          <p:cNvPr id="8" name="object 8"/>
          <p:cNvGrpSpPr/>
          <p:nvPr/>
        </p:nvGrpSpPr>
        <p:grpSpPr>
          <a:xfrm>
            <a:off x="11401806" y="6229350"/>
            <a:ext cx="458470" cy="458470"/>
            <a:chOff x="11401806" y="6229350"/>
            <a:chExt cx="458470" cy="458470"/>
          </a:xfrm>
        </p:grpSpPr>
        <p:pic>
          <p:nvPicPr>
            <p:cNvPr id="9" name="object 9"/>
            <p:cNvPicPr/>
            <p:nvPr/>
          </p:nvPicPr>
          <p:blipFill>
            <a:blip r:embed="rId2" cstate="print"/>
            <a:stretch>
              <a:fillRect/>
            </a:stretch>
          </p:blipFill>
          <p:spPr>
            <a:xfrm>
              <a:off x="11401806" y="6229350"/>
              <a:ext cx="457961" cy="457962"/>
            </a:xfrm>
            <a:prstGeom prst="rect">
              <a:avLst/>
            </a:prstGeom>
          </p:spPr>
        </p:pic>
        <p:sp>
          <p:nvSpPr>
            <p:cNvPr id="10" name="object 10"/>
            <p:cNvSpPr/>
            <p:nvPr/>
          </p:nvSpPr>
          <p:spPr>
            <a:xfrm>
              <a:off x="11431143" y="6258686"/>
              <a:ext cx="399415" cy="399415"/>
            </a:xfrm>
            <a:custGeom>
              <a:avLst/>
              <a:gdLst/>
              <a:ahLst/>
              <a:cxnLst/>
              <a:rect l="l" t="t" r="r" b="b"/>
              <a:pathLst>
                <a:path w="399415" h="399415">
                  <a:moveTo>
                    <a:pt x="0" y="199516"/>
                  </a:moveTo>
                  <a:lnTo>
                    <a:pt x="5333" y="153771"/>
                  </a:lnTo>
                  <a:lnTo>
                    <a:pt x="20320" y="111772"/>
                  </a:lnTo>
                  <a:lnTo>
                    <a:pt x="43814" y="74726"/>
                  </a:lnTo>
                  <a:lnTo>
                    <a:pt x="74802" y="43827"/>
                  </a:lnTo>
                  <a:lnTo>
                    <a:pt x="111759" y="20269"/>
                  </a:lnTo>
                  <a:lnTo>
                    <a:pt x="153797" y="5270"/>
                  </a:lnTo>
                  <a:lnTo>
                    <a:pt x="199516" y="0"/>
                  </a:lnTo>
                  <a:lnTo>
                    <a:pt x="245236" y="5270"/>
                  </a:lnTo>
                  <a:lnTo>
                    <a:pt x="287274" y="20269"/>
                  </a:lnTo>
                  <a:lnTo>
                    <a:pt x="324230" y="43827"/>
                  </a:lnTo>
                  <a:lnTo>
                    <a:pt x="355218" y="74726"/>
                  </a:lnTo>
                  <a:lnTo>
                    <a:pt x="378713" y="111772"/>
                  </a:lnTo>
                  <a:lnTo>
                    <a:pt x="393700" y="153771"/>
                  </a:lnTo>
                  <a:lnTo>
                    <a:pt x="399033" y="199516"/>
                  </a:lnTo>
                  <a:lnTo>
                    <a:pt x="393700" y="245262"/>
                  </a:lnTo>
                  <a:lnTo>
                    <a:pt x="378713" y="287261"/>
                  </a:lnTo>
                  <a:lnTo>
                    <a:pt x="355218" y="324307"/>
                  </a:lnTo>
                  <a:lnTo>
                    <a:pt x="324230" y="355206"/>
                  </a:lnTo>
                  <a:lnTo>
                    <a:pt x="287274" y="378752"/>
                  </a:lnTo>
                  <a:lnTo>
                    <a:pt x="245236" y="393763"/>
                  </a:lnTo>
                  <a:lnTo>
                    <a:pt x="199516" y="399034"/>
                  </a:lnTo>
                  <a:lnTo>
                    <a:pt x="153797" y="393763"/>
                  </a:lnTo>
                  <a:lnTo>
                    <a:pt x="111759" y="378752"/>
                  </a:lnTo>
                  <a:lnTo>
                    <a:pt x="74802" y="355206"/>
                  </a:lnTo>
                  <a:lnTo>
                    <a:pt x="43814" y="324307"/>
                  </a:lnTo>
                  <a:lnTo>
                    <a:pt x="20320" y="287261"/>
                  </a:lnTo>
                  <a:lnTo>
                    <a:pt x="5333"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81800" y="693980"/>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5 </a:t>
            </a:r>
            <a:br>
              <a:rPr lang="en-US" sz="5600" kern="1200" dirty="0">
                <a:latin typeface="+mj-lt"/>
                <a:cs typeface="+mj-cs"/>
              </a:rPr>
            </a:br>
            <a:r>
              <a:rPr lang="en-US" sz="5600" kern="1200" dirty="0">
                <a:latin typeface="+mj-lt"/>
                <a:cs typeface="+mj-cs"/>
              </a:rPr>
              <a:t>Deliverables</a:t>
            </a:r>
          </a:p>
        </p:txBody>
      </p:sp>
      <p:grpSp>
        <p:nvGrpSpPr>
          <p:cNvPr id="19" name="Group 18">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B5F79E5-79B7-E849-A89F-9BD4ACB231B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31991" y="22538"/>
            <a:ext cx="2851256" cy="2380862"/>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5875650" y="3294987"/>
            <a:ext cx="5401949" cy="3095741"/>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We have added registration and login authentication for faculty and faculty can now login to their account using the credentials provided during the registration</a:t>
            </a:r>
          </a:p>
          <a:p>
            <a:pPr marL="285750" indent="-228600">
              <a:lnSpc>
                <a:spcPct val="90000"/>
              </a:lnSpc>
              <a:spcAft>
                <a:spcPts val="600"/>
              </a:spcAft>
              <a:buFont typeface="Arial" panose="020B0604020202020204" pitchFamily="34" charset="0"/>
              <a:buChar char="•"/>
            </a:pPr>
            <a:r>
              <a:rPr lang="en-US" dirty="0"/>
              <a:t>We have also completed designing the faculty home page and attendance options page</a:t>
            </a:r>
          </a:p>
          <a:p>
            <a:pPr marL="285750" indent="-228600">
              <a:lnSpc>
                <a:spcPct val="90000"/>
              </a:lnSpc>
              <a:spcAft>
                <a:spcPts val="600"/>
              </a:spcAft>
              <a:buFont typeface="Arial" panose="020B0604020202020204" pitchFamily="34" charset="0"/>
              <a:buChar char="•"/>
            </a:pPr>
            <a:r>
              <a:rPr lang="en-US" dirty="0"/>
              <a:t>We added capability to store the students image captured /uploaded by faculty which can be used by machine learning algorithm to perform face recognition to recognize the students</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endParaRPr lang="en-US" sz="1400" dirty="0"/>
          </a:p>
        </p:txBody>
      </p:sp>
      <p:pic>
        <p:nvPicPr>
          <p:cNvPr id="12" name="Picture 11">
            <a:extLst>
              <a:ext uri="{FF2B5EF4-FFF2-40B4-BE49-F238E27FC236}">
                <a16:creationId xmlns:a16="http://schemas.microsoft.com/office/drawing/2014/main" id="{77E6C630-DACF-7543-BF0F-430802B1B3BB}"/>
              </a:ext>
            </a:extLst>
          </p:cNvPr>
          <p:cNvPicPr/>
          <p:nvPr/>
        </p:nvPicPr>
        <p:blipFill>
          <a:blip r:embed="rId3">
            <a:extLst>
              <a:ext uri="{28A0092B-C50C-407E-A947-70E740481C1C}">
                <a14:useLocalDpi xmlns:a14="http://schemas.microsoft.com/office/drawing/2010/main" val="0"/>
              </a:ext>
            </a:extLst>
          </a:blip>
          <a:stretch>
            <a:fillRect/>
          </a:stretch>
        </p:blipFill>
        <p:spPr>
          <a:xfrm>
            <a:off x="228601" y="3429000"/>
            <a:ext cx="3505199" cy="3451536"/>
          </a:xfrm>
          <a:prstGeom prst="rect">
            <a:avLst/>
          </a:prstGeom>
        </p:spPr>
      </p:pic>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4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8E1AAF-3D6F-4FD9-B5FE-CE5FC884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C2B9E52-A969-437F-A903-A4ADFA503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28114"/>
          </a:xfrm>
          <a:custGeom>
            <a:avLst/>
            <a:gdLst>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26623 w 12192000"/>
              <a:gd name="connsiteY177" fmla="*/ 153868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43302 w 12192000"/>
              <a:gd name="connsiteY119" fmla="*/ 1782136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51005 w 12192000"/>
              <a:gd name="connsiteY121" fmla="*/ 1798277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96136 w 12192000"/>
              <a:gd name="connsiteY114" fmla="*/ 1767260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48526 w 12192000"/>
              <a:gd name="connsiteY112" fmla="*/ 1790230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5977870 w 12192000"/>
              <a:gd name="connsiteY116" fmla="*/ 1771268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9188 w 12192000"/>
              <a:gd name="connsiteY39" fmla="*/ 1326655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48843 w 12192000"/>
              <a:gd name="connsiteY69" fmla="*/ 1537060 h 1783724"/>
              <a:gd name="connsiteX70" fmla="*/ 8244399 w 12192000"/>
              <a:gd name="connsiteY70" fmla="*/ 1538596 h 1783724"/>
              <a:gd name="connsiteX71" fmla="*/ 8241700 w 12192000"/>
              <a:gd name="connsiteY71" fmla="*/ 1538396 h 1783724"/>
              <a:gd name="connsiteX72" fmla="*/ 8230388 w 12192000"/>
              <a:gd name="connsiteY72" fmla="*/ 1546517 h 1783724"/>
              <a:gd name="connsiteX73" fmla="*/ 8224228 w 12192000"/>
              <a:gd name="connsiteY73" fmla="*/ 1557267 h 1783724"/>
              <a:gd name="connsiteX74" fmla="*/ 8199666 w 12192000"/>
              <a:gd name="connsiteY74" fmla="*/ 1559012 h 1783724"/>
              <a:gd name="connsiteX75" fmla="*/ 8194548 w 12192000"/>
              <a:gd name="connsiteY75" fmla="*/ 1565013 h 1783724"/>
              <a:gd name="connsiteX76" fmla="*/ 8165771 w 12192000"/>
              <a:gd name="connsiteY76" fmla="*/ 1579116 h 1783724"/>
              <a:gd name="connsiteX77" fmla="*/ 8116832 w 12192000"/>
              <a:gd name="connsiteY77" fmla="*/ 1608547 h 1783724"/>
              <a:gd name="connsiteX78" fmla="*/ 8089016 w 12192000"/>
              <a:gd name="connsiteY78" fmla="*/ 1617129 h 1783724"/>
              <a:gd name="connsiteX79" fmla="*/ 8074658 w 12192000"/>
              <a:gd name="connsiteY79" fmla="*/ 1626971 h 1783724"/>
              <a:gd name="connsiteX80" fmla="*/ 8068056 w 12192000"/>
              <a:gd name="connsiteY80" fmla="*/ 1627924 h 1783724"/>
              <a:gd name="connsiteX81" fmla="*/ 8046900 w 12192000"/>
              <a:gd name="connsiteY81" fmla="*/ 1634483 h 1783724"/>
              <a:gd name="connsiteX82" fmla="*/ 8034634 w 12192000"/>
              <a:gd name="connsiteY82" fmla="*/ 1637466 h 1783724"/>
              <a:gd name="connsiteX83" fmla="*/ 8029700 w 12192000"/>
              <a:gd name="connsiteY83" fmla="*/ 1638364 h 1783724"/>
              <a:gd name="connsiteX84" fmla="*/ 7987514 w 12192000"/>
              <a:gd name="connsiteY84" fmla="*/ 1638160 h 1783724"/>
              <a:gd name="connsiteX85" fmla="*/ 7960991 w 12192000"/>
              <a:gd name="connsiteY85" fmla="*/ 1648892 h 1783724"/>
              <a:gd name="connsiteX86" fmla="*/ 7937606 w 12192000"/>
              <a:gd name="connsiteY86" fmla="*/ 1650659 h 1783724"/>
              <a:gd name="connsiteX87" fmla="*/ 7931522 w 12192000"/>
              <a:gd name="connsiteY87" fmla="*/ 1653082 h 1783724"/>
              <a:gd name="connsiteX88" fmla="*/ 7872444 w 12192000"/>
              <a:gd name="connsiteY88" fmla="*/ 1652202 h 1783724"/>
              <a:gd name="connsiteX89" fmla="*/ 7832232 w 12192000"/>
              <a:gd name="connsiteY89" fmla="*/ 1658594 h 1783724"/>
              <a:gd name="connsiteX90" fmla="*/ 7744332 w 12192000"/>
              <a:gd name="connsiteY90" fmla="*/ 1657695 h 1783724"/>
              <a:gd name="connsiteX91" fmla="*/ 7723062 w 12192000"/>
              <a:gd name="connsiteY91" fmla="*/ 1658222 h 1783724"/>
              <a:gd name="connsiteX92" fmla="*/ 7705682 w 12192000"/>
              <a:gd name="connsiteY92" fmla="*/ 1664606 h 1783724"/>
              <a:gd name="connsiteX93" fmla="*/ 7702441 w 12192000"/>
              <a:gd name="connsiteY93" fmla="*/ 1671260 h 1783724"/>
              <a:gd name="connsiteX94" fmla="*/ 7690889 w 12192000"/>
              <a:gd name="connsiteY94" fmla="*/ 1672499 h 1783724"/>
              <a:gd name="connsiteX95" fmla="*/ 7688002 w 12192000"/>
              <a:gd name="connsiteY95" fmla="*/ 1674071 h 1783724"/>
              <a:gd name="connsiteX96" fmla="*/ 7671275 w 12192000"/>
              <a:gd name="connsiteY96" fmla="*/ 1681835 h 1783724"/>
              <a:gd name="connsiteX97" fmla="*/ 7585018 w 12192000"/>
              <a:gd name="connsiteY97" fmla="*/ 1675431 h 1783724"/>
              <a:gd name="connsiteX98" fmla="*/ 7471472 w 12192000"/>
              <a:gd name="connsiteY98" fmla="*/ 1682487 h 1783724"/>
              <a:gd name="connsiteX99" fmla="*/ 7381391 w 12192000"/>
              <a:gd name="connsiteY99" fmla="*/ 1689122 h 1783724"/>
              <a:gd name="connsiteX100" fmla="*/ 7292528 w 12192000"/>
              <a:gd name="connsiteY100" fmla="*/ 1689863 h 1783724"/>
              <a:gd name="connsiteX101" fmla="*/ 7204542 w 12192000"/>
              <a:gd name="connsiteY101" fmla="*/ 1667362 h 1783724"/>
              <a:gd name="connsiteX102" fmla="*/ 7179107 w 12192000"/>
              <a:gd name="connsiteY102" fmla="*/ 1664705 h 1783724"/>
              <a:gd name="connsiteX103" fmla="*/ 7176110 w 12192000"/>
              <a:gd name="connsiteY103" fmla="*/ 1667956 h 1783724"/>
              <a:gd name="connsiteX104" fmla="*/ 7149935 w 12192000"/>
              <a:gd name="connsiteY104" fmla="*/ 1671723 h 1783724"/>
              <a:gd name="connsiteX105" fmla="*/ 7076173 w 12192000"/>
              <a:gd name="connsiteY105" fmla="*/ 1681613 h 1783724"/>
              <a:gd name="connsiteX106" fmla="*/ 6997704 w 12192000"/>
              <a:gd name="connsiteY106" fmla="*/ 1681043 h 1783724"/>
              <a:gd name="connsiteX107" fmla="*/ 6883473 w 12192000"/>
              <a:gd name="connsiteY107" fmla="*/ 1705122 h 1783724"/>
              <a:gd name="connsiteX108" fmla="*/ 6687688 w 12192000"/>
              <a:gd name="connsiteY108" fmla="*/ 1727643 h 1783724"/>
              <a:gd name="connsiteX109" fmla="*/ 6529051 w 12192000"/>
              <a:gd name="connsiteY109" fmla="*/ 1750971 h 1783724"/>
              <a:gd name="connsiteX110" fmla="*/ 6306028 w 12192000"/>
              <a:gd name="connsiteY110" fmla="*/ 1761123 h 1783724"/>
              <a:gd name="connsiteX111" fmla="*/ 6183195 w 12192000"/>
              <a:gd name="connsiteY111" fmla="*/ 1758873 h 1783724"/>
              <a:gd name="connsiteX112" fmla="*/ 6123126 w 12192000"/>
              <a:gd name="connsiteY112" fmla="*/ 1768552 h 1783724"/>
              <a:gd name="connsiteX113" fmla="*/ 6096136 w 12192000"/>
              <a:gd name="connsiteY113" fmla="*/ 1767260 h 1783724"/>
              <a:gd name="connsiteX114" fmla="*/ 6032917 w 12192000"/>
              <a:gd name="connsiteY114" fmla="*/ 1757308 h 1783724"/>
              <a:gd name="connsiteX115" fmla="*/ 5977870 w 12192000"/>
              <a:gd name="connsiteY115" fmla="*/ 1771268 h 1783724"/>
              <a:gd name="connsiteX116" fmla="*/ 5916336 w 12192000"/>
              <a:gd name="connsiteY116" fmla="*/ 1780879 h 1783724"/>
              <a:gd name="connsiteX117" fmla="*/ 5867980 w 12192000"/>
              <a:gd name="connsiteY117" fmla="*/ 1783724 h 1783724"/>
              <a:gd name="connsiteX118" fmla="*/ 5743302 w 12192000"/>
              <a:gd name="connsiteY118" fmla="*/ 1782136 h 1783724"/>
              <a:gd name="connsiteX119" fmla="*/ 5607054 w 12192000"/>
              <a:gd name="connsiteY119" fmla="*/ 1775578 h 1783724"/>
              <a:gd name="connsiteX120" fmla="*/ 5464006 w 12192000"/>
              <a:gd name="connsiteY120" fmla="*/ 1763436 h 1783724"/>
              <a:gd name="connsiteX121" fmla="*/ 5412840 w 12192000"/>
              <a:gd name="connsiteY121" fmla="*/ 1767920 h 1783724"/>
              <a:gd name="connsiteX122" fmla="*/ 5361713 w 12192000"/>
              <a:gd name="connsiteY122" fmla="*/ 1773980 h 1783724"/>
              <a:gd name="connsiteX123" fmla="*/ 5241786 w 12192000"/>
              <a:gd name="connsiteY123" fmla="*/ 1756656 h 1783724"/>
              <a:gd name="connsiteX124" fmla="*/ 5202963 w 12192000"/>
              <a:gd name="connsiteY124" fmla="*/ 1747306 h 1783724"/>
              <a:gd name="connsiteX125" fmla="*/ 5154668 w 12192000"/>
              <a:gd name="connsiteY125" fmla="*/ 1744668 h 1783724"/>
              <a:gd name="connsiteX126" fmla="*/ 5136547 w 12192000"/>
              <a:gd name="connsiteY126" fmla="*/ 1738620 h 1783724"/>
              <a:gd name="connsiteX127" fmla="*/ 5122587 w 12192000"/>
              <a:gd name="connsiteY127" fmla="*/ 1735756 h 1783724"/>
              <a:gd name="connsiteX128" fmla="*/ 5119579 w 12192000"/>
              <a:gd name="connsiteY128" fmla="*/ 1734004 h 1783724"/>
              <a:gd name="connsiteX129" fmla="*/ 5101616 w 12192000"/>
              <a:gd name="connsiteY129" fmla="*/ 1724948 h 1783724"/>
              <a:gd name="connsiteX130" fmla="*/ 5045783 w 12192000"/>
              <a:gd name="connsiteY130" fmla="*/ 1730209 h 1783724"/>
              <a:gd name="connsiteX131" fmla="*/ 4991477 w 12192000"/>
              <a:gd name="connsiteY131" fmla="*/ 1716450 h 1783724"/>
              <a:gd name="connsiteX132" fmla="*/ 4820387 w 12192000"/>
              <a:gd name="connsiteY132" fmla="*/ 1695973 h 1783724"/>
              <a:gd name="connsiteX133" fmla="*/ 4742338 w 12192000"/>
              <a:gd name="connsiteY133" fmla="*/ 1672696 h 1783724"/>
              <a:gd name="connsiteX134" fmla="*/ 4703062 w 12192000"/>
              <a:gd name="connsiteY134" fmla="*/ 1665094 h 1783724"/>
              <a:gd name="connsiteX135" fmla="*/ 4701052 w 12192000"/>
              <a:gd name="connsiteY135" fmla="*/ 1664466 h 1783724"/>
              <a:gd name="connsiteX136" fmla="*/ 4701986 w 12192000"/>
              <a:gd name="connsiteY136" fmla="*/ 1664294 h 1783724"/>
              <a:gd name="connsiteX137" fmla="*/ 4697074 w 12192000"/>
              <a:gd name="connsiteY137" fmla="*/ 1663224 h 1783724"/>
              <a:gd name="connsiteX138" fmla="*/ 4701052 w 12192000"/>
              <a:gd name="connsiteY138" fmla="*/ 1664466 h 1783724"/>
              <a:gd name="connsiteX139" fmla="*/ 4695406 w 12192000"/>
              <a:gd name="connsiteY139" fmla="*/ 1665504 h 1783724"/>
              <a:gd name="connsiteX140" fmla="*/ 4495727 w 12192000"/>
              <a:gd name="connsiteY140" fmla="*/ 1656633 h 1783724"/>
              <a:gd name="connsiteX141" fmla="*/ 4428317 w 12192000"/>
              <a:gd name="connsiteY141" fmla="*/ 1646311 h 1783724"/>
              <a:gd name="connsiteX142" fmla="*/ 4424455 w 12192000"/>
              <a:gd name="connsiteY142" fmla="*/ 1646545 h 1783724"/>
              <a:gd name="connsiteX143" fmla="*/ 4418141 w 12192000"/>
              <a:gd name="connsiteY143" fmla="*/ 1643457 h 1783724"/>
              <a:gd name="connsiteX144" fmla="*/ 4389054 w 12192000"/>
              <a:gd name="connsiteY144" fmla="*/ 1635100 h 1783724"/>
              <a:gd name="connsiteX145" fmla="*/ 4243963 w 12192000"/>
              <a:gd name="connsiteY145" fmla="*/ 1600547 h 1783724"/>
              <a:gd name="connsiteX146" fmla="*/ 4230390 w 12192000"/>
              <a:gd name="connsiteY146" fmla="*/ 1596782 h 1783724"/>
              <a:gd name="connsiteX147" fmla="*/ 4151096 w 12192000"/>
              <a:gd name="connsiteY147" fmla="*/ 1589415 h 1783724"/>
              <a:gd name="connsiteX148" fmla="*/ 4091729 w 12192000"/>
              <a:gd name="connsiteY148" fmla="*/ 1565484 h 1783724"/>
              <a:gd name="connsiteX149" fmla="*/ 3994992 w 12192000"/>
              <a:gd name="connsiteY149" fmla="*/ 1554250 h 1783724"/>
              <a:gd name="connsiteX150" fmla="*/ 3898778 w 12192000"/>
              <a:gd name="connsiteY150" fmla="*/ 1546088 h 1783724"/>
              <a:gd name="connsiteX151" fmla="*/ 3863728 w 12192000"/>
              <a:gd name="connsiteY151" fmla="*/ 1544567 h 1783724"/>
              <a:gd name="connsiteX152" fmla="*/ 3729252 w 12192000"/>
              <a:gd name="connsiteY152" fmla="*/ 1544592 h 1783724"/>
              <a:gd name="connsiteX153" fmla="*/ 3716543 w 12192000"/>
              <a:gd name="connsiteY153" fmla="*/ 1541771 h 1783724"/>
              <a:gd name="connsiteX154" fmla="*/ 3715389 w 12192000"/>
              <a:gd name="connsiteY154" fmla="*/ 1538406 h 1783724"/>
              <a:gd name="connsiteX155" fmla="*/ 3682391 w 12192000"/>
              <a:gd name="connsiteY155" fmla="*/ 1529372 h 1783724"/>
              <a:gd name="connsiteX156" fmla="*/ 3669607 w 12192000"/>
              <a:gd name="connsiteY156" fmla="*/ 1534463 h 1783724"/>
              <a:gd name="connsiteX157" fmla="*/ 3669577 w 12192000"/>
              <a:gd name="connsiteY157" fmla="*/ 1534458 h 1783724"/>
              <a:gd name="connsiteX158" fmla="*/ 3660365 w 12192000"/>
              <a:gd name="connsiteY158" fmla="*/ 1531370 h 1783724"/>
              <a:gd name="connsiteX159" fmla="*/ 3637171 w 12192000"/>
              <a:gd name="connsiteY159" fmla="*/ 1523813 h 1783724"/>
              <a:gd name="connsiteX160" fmla="*/ 3636519 w 12192000"/>
              <a:gd name="connsiteY160" fmla="*/ 1523773 h 1783724"/>
              <a:gd name="connsiteX161" fmla="*/ 3589716 w 12192000"/>
              <a:gd name="connsiteY161" fmla="*/ 1506360 h 1783724"/>
              <a:gd name="connsiteX162" fmla="*/ 3583541 w 12192000"/>
              <a:gd name="connsiteY162" fmla="*/ 1507469 h 1783724"/>
              <a:gd name="connsiteX163" fmla="*/ 3574426 w 12192000"/>
              <a:gd name="connsiteY163" fmla="*/ 1507574 h 1783724"/>
              <a:gd name="connsiteX164" fmla="*/ 3574190 w 12192000"/>
              <a:gd name="connsiteY164" fmla="*/ 1507350 h 1783724"/>
              <a:gd name="connsiteX165" fmla="*/ 3565671 w 12192000"/>
              <a:gd name="connsiteY165" fmla="*/ 1507894 h 1783724"/>
              <a:gd name="connsiteX166" fmla="*/ 3515816 w 12192000"/>
              <a:gd name="connsiteY166" fmla="*/ 1499688 h 1783724"/>
              <a:gd name="connsiteX167" fmla="*/ 3452912 w 12192000"/>
              <a:gd name="connsiteY167" fmla="*/ 1496444 h 1783724"/>
              <a:gd name="connsiteX168" fmla="*/ 3380405 w 12192000"/>
              <a:gd name="connsiteY168" fmla="*/ 1486216 h 1783724"/>
              <a:gd name="connsiteX169" fmla="*/ 3343625 w 12192000"/>
              <a:gd name="connsiteY169" fmla="*/ 1500147 h 1783724"/>
              <a:gd name="connsiteX170" fmla="*/ 3323774 w 12192000"/>
              <a:gd name="connsiteY170" fmla="*/ 1501476 h 1783724"/>
              <a:gd name="connsiteX171" fmla="*/ 3321444 w 12192000"/>
              <a:gd name="connsiteY171" fmla="*/ 1500659 h 1783724"/>
              <a:gd name="connsiteX172" fmla="*/ 3242143 w 12192000"/>
              <a:gd name="connsiteY172" fmla="*/ 1505268 h 1783724"/>
              <a:gd name="connsiteX173" fmla="*/ 3122401 w 12192000"/>
              <a:gd name="connsiteY173" fmla="*/ 1511314 h 1783724"/>
              <a:gd name="connsiteX174" fmla="*/ 3010177 w 12192000"/>
              <a:gd name="connsiteY174" fmla="*/ 1513132 h 1783724"/>
              <a:gd name="connsiteX175" fmla="*/ 2782615 w 12192000"/>
              <a:gd name="connsiteY175" fmla="*/ 1509375 h 1783724"/>
              <a:gd name="connsiteX176" fmla="*/ 2668665 w 12192000"/>
              <a:gd name="connsiteY176" fmla="*/ 1517660 h 1783724"/>
              <a:gd name="connsiteX177" fmla="*/ 2548073 w 12192000"/>
              <a:gd name="connsiteY177" fmla="*/ 1516667 h 1783724"/>
              <a:gd name="connsiteX178" fmla="*/ 2423377 w 12192000"/>
              <a:gd name="connsiteY178" fmla="*/ 1527776 h 1783724"/>
              <a:gd name="connsiteX179" fmla="*/ 2295298 w 12192000"/>
              <a:gd name="connsiteY179" fmla="*/ 1534368 h 1783724"/>
              <a:gd name="connsiteX180" fmla="*/ 2188781 w 12192000"/>
              <a:gd name="connsiteY180" fmla="*/ 1529677 h 1783724"/>
              <a:gd name="connsiteX181" fmla="*/ 2074855 w 12192000"/>
              <a:gd name="connsiteY181" fmla="*/ 1515446 h 1783724"/>
              <a:gd name="connsiteX182" fmla="*/ 2012587 w 12192000"/>
              <a:gd name="connsiteY182" fmla="*/ 1522487 h 1783724"/>
              <a:gd name="connsiteX183" fmla="*/ 1932075 w 12192000"/>
              <a:gd name="connsiteY183" fmla="*/ 1517914 h 1783724"/>
              <a:gd name="connsiteX184" fmla="*/ 1908490 w 12192000"/>
              <a:gd name="connsiteY184" fmla="*/ 1526423 h 1783724"/>
              <a:gd name="connsiteX185" fmla="*/ 1908410 w 12192000"/>
              <a:gd name="connsiteY185" fmla="*/ 1526410 h 1783724"/>
              <a:gd name="connsiteX186" fmla="*/ 1901918 w 12192000"/>
              <a:gd name="connsiteY186" fmla="*/ 1522410 h 1783724"/>
              <a:gd name="connsiteX187" fmla="*/ 1876753 w 12192000"/>
              <a:gd name="connsiteY187" fmla="*/ 1517619 h 1783724"/>
              <a:gd name="connsiteX188" fmla="*/ 1858194 w 12192000"/>
              <a:gd name="connsiteY188" fmla="*/ 1522343 h 1783724"/>
              <a:gd name="connsiteX189" fmla="*/ 1702657 w 12192000"/>
              <a:gd name="connsiteY189" fmla="*/ 1510562 h 1783724"/>
              <a:gd name="connsiteX190" fmla="*/ 1701421 w 12192000"/>
              <a:gd name="connsiteY190" fmla="*/ 1510775 h 1783724"/>
              <a:gd name="connsiteX191" fmla="*/ 1699973 w 12192000"/>
              <a:gd name="connsiteY191" fmla="*/ 1507739 h 1783724"/>
              <a:gd name="connsiteX192" fmla="*/ 1682526 w 12192000"/>
              <a:gd name="connsiteY192" fmla="*/ 1504598 h 1783724"/>
              <a:gd name="connsiteX193" fmla="*/ 1677380 w 12192000"/>
              <a:gd name="connsiteY193" fmla="*/ 1504851 h 1783724"/>
              <a:gd name="connsiteX194" fmla="*/ 1670304 w 12192000"/>
              <a:gd name="connsiteY194" fmla="*/ 1503744 h 1783724"/>
              <a:gd name="connsiteX195" fmla="*/ 1670197 w 12192000"/>
              <a:gd name="connsiteY195" fmla="*/ 1503497 h 1783724"/>
              <a:gd name="connsiteX196" fmla="*/ 1626301 w 12192000"/>
              <a:gd name="connsiteY196" fmla="*/ 1474931 h 1783724"/>
              <a:gd name="connsiteX197" fmla="*/ 1535119 w 12192000"/>
              <a:gd name="connsiteY197" fmla="*/ 1463075 h 1783724"/>
              <a:gd name="connsiteX198" fmla="*/ 1531340 w 12192000"/>
              <a:gd name="connsiteY198" fmla="*/ 1461293 h 1783724"/>
              <a:gd name="connsiteX199" fmla="*/ 1498454 w 12192000"/>
              <a:gd name="connsiteY199" fmla="*/ 1463478 h 1783724"/>
              <a:gd name="connsiteX200" fmla="*/ 1478806 w 12192000"/>
              <a:gd name="connsiteY200" fmla="*/ 1464611 h 1783724"/>
              <a:gd name="connsiteX201" fmla="*/ 1358081 w 12192000"/>
              <a:gd name="connsiteY201" fmla="*/ 1455545 h 1783724"/>
              <a:gd name="connsiteX202" fmla="*/ 1222449 w 12192000"/>
              <a:gd name="connsiteY202" fmla="*/ 1455454 h 1783724"/>
              <a:gd name="connsiteX203" fmla="*/ 1180983 w 12192000"/>
              <a:gd name="connsiteY203" fmla="*/ 1440557 h 1783724"/>
              <a:gd name="connsiteX204" fmla="*/ 1018426 w 12192000"/>
              <a:gd name="connsiteY204" fmla="*/ 1400226 h 1783724"/>
              <a:gd name="connsiteX205" fmla="*/ 940021 w 12192000"/>
              <a:gd name="connsiteY205" fmla="*/ 1409452 h 1783724"/>
              <a:gd name="connsiteX206" fmla="*/ 940362 w 12192000"/>
              <a:gd name="connsiteY206" fmla="*/ 1408090 h 1783724"/>
              <a:gd name="connsiteX207" fmla="*/ 927147 w 12192000"/>
              <a:gd name="connsiteY207" fmla="*/ 1407436 h 1783724"/>
              <a:gd name="connsiteX208" fmla="*/ 915481 w 12192000"/>
              <a:gd name="connsiteY208" fmla="*/ 1395526 h 1783724"/>
              <a:gd name="connsiteX209" fmla="*/ 884363 w 12192000"/>
              <a:gd name="connsiteY209" fmla="*/ 1395024 h 1783724"/>
              <a:gd name="connsiteX210" fmla="*/ 883522 w 12192000"/>
              <a:gd name="connsiteY210" fmla="*/ 1400267 h 1783724"/>
              <a:gd name="connsiteX211" fmla="*/ 865903 w 12192000"/>
              <a:gd name="connsiteY211" fmla="*/ 1394324 h 1783724"/>
              <a:gd name="connsiteX212" fmla="*/ 790832 w 12192000"/>
              <a:gd name="connsiteY212" fmla="*/ 1370999 h 1783724"/>
              <a:gd name="connsiteX213" fmla="*/ 749766 w 12192000"/>
              <a:gd name="connsiteY213" fmla="*/ 1353216 h 1783724"/>
              <a:gd name="connsiteX214" fmla="*/ 705470 w 12192000"/>
              <a:gd name="connsiteY214" fmla="*/ 1354328 h 1783724"/>
              <a:gd name="connsiteX215" fmla="*/ 692371 w 12192000"/>
              <a:gd name="connsiteY215" fmla="*/ 1343942 h 1783724"/>
              <a:gd name="connsiteX216" fmla="*/ 690203 w 12192000"/>
              <a:gd name="connsiteY216" fmla="*/ 1341970 h 1783724"/>
              <a:gd name="connsiteX217" fmla="*/ 679574 w 12192000"/>
              <a:gd name="connsiteY217" fmla="*/ 1338069 h 1783724"/>
              <a:gd name="connsiteX218" fmla="*/ 679009 w 12192000"/>
              <a:gd name="connsiteY218" fmla="*/ 1331966 h 1783724"/>
              <a:gd name="connsiteX219" fmla="*/ 664756 w 12192000"/>
              <a:gd name="connsiteY219" fmla="*/ 1322509 h 1783724"/>
              <a:gd name="connsiteX220" fmla="*/ 644515 w 12192000"/>
              <a:gd name="connsiteY220" fmla="*/ 1316732 h 1783724"/>
              <a:gd name="connsiteX221" fmla="*/ 545716 w 12192000"/>
              <a:gd name="connsiteY221" fmla="*/ 1294878 h 1783724"/>
              <a:gd name="connsiteX222" fmla="*/ 488094 w 12192000"/>
              <a:gd name="connsiteY222" fmla="*/ 1278596 h 1783724"/>
              <a:gd name="connsiteX223" fmla="*/ 468538 w 12192000"/>
              <a:gd name="connsiteY223" fmla="*/ 1267376 h 1783724"/>
              <a:gd name="connsiteX224" fmla="*/ 439655 w 12192000"/>
              <a:gd name="connsiteY224" fmla="*/ 1255090 h 1783724"/>
              <a:gd name="connsiteX225" fmla="*/ 390496 w 12192000"/>
              <a:gd name="connsiteY225" fmla="*/ 1229512 h 1783724"/>
              <a:gd name="connsiteX226" fmla="*/ 362616 w 12192000"/>
              <a:gd name="connsiteY226" fmla="*/ 1221981 h 1783724"/>
              <a:gd name="connsiteX227" fmla="*/ 348184 w 12192000"/>
              <a:gd name="connsiteY227" fmla="*/ 1213437 h 1783724"/>
              <a:gd name="connsiteX228" fmla="*/ 341576 w 12192000"/>
              <a:gd name="connsiteY228" fmla="*/ 1212583 h 1783724"/>
              <a:gd name="connsiteX229" fmla="*/ 320370 w 12192000"/>
              <a:gd name="connsiteY229" fmla="*/ 1206827 h 1783724"/>
              <a:gd name="connsiteX230" fmla="*/ 308082 w 12192000"/>
              <a:gd name="connsiteY230" fmla="*/ 1204195 h 1783724"/>
              <a:gd name="connsiteX231" fmla="*/ 303141 w 12192000"/>
              <a:gd name="connsiteY231" fmla="*/ 1203396 h 1783724"/>
              <a:gd name="connsiteX232" fmla="*/ 260955 w 12192000"/>
              <a:gd name="connsiteY232" fmla="*/ 1203345 h 1783724"/>
              <a:gd name="connsiteX233" fmla="*/ 234352 w 12192000"/>
              <a:gd name="connsiteY233" fmla="*/ 1193972 h 1783724"/>
              <a:gd name="connsiteX234" fmla="*/ 210954 w 12192000"/>
              <a:gd name="connsiteY234" fmla="*/ 1192326 h 1783724"/>
              <a:gd name="connsiteX235" fmla="*/ 204851 w 12192000"/>
              <a:gd name="connsiteY235" fmla="*/ 1190210 h 1783724"/>
              <a:gd name="connsiteX236" fmla="*/ 145778 w 12192000"/>
              <a:gd name="connsiteY236" fmla="*/ 1190651 h 1783724"/>
              <a:gd name="connsiteX237" fmla="*/ 105518 w 12192000"/>
              <a:gd name="connsiteY237" fmla="*/ 1184937 h 1783724"/>
              <a:gd name="connsiteX238" fmla="*/ 17623 w 12192000"/>
              <a:gd name="connsiteY238" fmla="*/ 1185238 h 1783724"/>
              <a:gd name="connsiteX239" fmla="*/ 0 w 12192000"/>
              <a:gd name="connsiteY239" fmla="*/ 1184768 h 1783724"/>
              <a:gd name="connsiteX240" fmla="*/ 0 w 12192000"/>
              <a:gd name="connsiteY240"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0998826 w 12192000"/>
              <a:gd name="connsiteY18" fmla="*/ 128299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0998826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14053 w 12192000"/>
              <a:gd name="connsiteY136" fmla="*/ 1695822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714053 w 12192000"/>
              <a:gd name="connsiteY135" fmla="*/ 1695822 h 1783724"/>
              <a:gd name="connsiteX136" fmla="*/ 4691073 w 12192000"/>
              <a:gd name="connsiteY136" fmla="*/ 1693377 h 1783724"/>
              <a:gd name="connsiteX137" fmla="*/ 4495727 w 12192000"/>
              <a:gd name="connsiteY137" fmla="*/ 1656633 h 1783724"/>
              <a:gd name="connsiteX138" fmla="*/ 4428317 w 12192000"/>
              <a:gd name="connsiteY138" fmla="*/ 1646311 h 1783724"/>
              <a:gd name="connsiteX139" fmla="*/ 4424455 w 12192000"/>
              <a:gd name="connsiteY139" fmla="*/ 1646545 h 1783724"/>
              <a:gd name="connsiteX140" fmla="*/ 4418141 w 12192000"/>
              <a:gd name="connsiteY140" fmla="*/ 1643457 h 1783724"/>
              <a:gd name="connsiteX141" fmla="*/ 4389054 w 12192000"/>
              <a:gd name="connsiteY141" fmla="*/ 1635100 h 1783724"/>
              <a:gd name="connsiteX142" fmla="*/ 4243963 w 12192000"/>
              <a:gd name="connsiteY142" fmla="*/ 1600547 h 1783724"/>
              <a:gd name="connsiteX143" fmla="*/ 4230390 w 12192000"/>
              <a:gd name="connsiteY143" fmla="*/ 1596782 h 1783724"/>
              <a:gd name="connsiteX144" fmla="*/ 4151096 w 12192000"/>
              <a:gd name="connsiteY144" fmla="*/ 1589415 h 1783724"/>
              <a:gd name="connsiteX145" fmla="*/ 4091729 w 12192000"/>
              <a:gd name="connsiteY145" fmla="*/ 1565484 h 1783724"/>
              <a:gd name="connsiteX146" fmla="*/ 3994992 w 12192000"/>
              <a:gd name="connsiteY146" fmla="*/ 1554250 h 1783724"/>
              <a:gd name="connsiteX147" fmla="*/ 3898778 w 12192000"/>
              <a:gd name="connsiteY147" fmla="*/ 1546088 h 1783724"/>
              <a:gd name="connsiteX148" fmla="*/ 3863728 w 12192000"/>
              <a:gd name="connsiteY148" fmla="*/ 1544567 h 1783724"/>
              <a:gd name="connsiteX149" fmla="*/ 3729252 w 12192000"/>
              <a:gd name="connsiteY149" fmla="*/ 1544592 h 1783724"/>
              <a:gd name="connsiteX150" fmla="*/ 3716543 w 12192000"/>
              <a:gd name="connsiteY150" fmla="*/ 1541771 h 1783724"/>
              <a:gd name="connsiteX151" fmla="*/ 3715389 w 12192000"/>
              <a:gd name="connsiteY151" fmla="*/ 1538406 h 1783724"/>
              <a:gd name="connsiteX152" fmla="*/ 3682391 w 12192000"/>
              <a:gd name="connsiteY152" fmla="*/ 1529372 h 1783724"/>
              <a:gd name="connsiteX153" fmla="*/ 3669607 w 12192000"/>
              <a:gd name="connsiteY153" fmla="*/ 1534463 h 1783724"/>
              <a:gd name="connsiteX154" fmla="*/ 3669577 w 12192000"/>
              <a:gd name="connsiteY154" fmla="*/ 1534458 h 1783724"/>
              <a:gd name="connsiteX155" fmla="*/ 3660365 w 12192000"/>
              <a:gd name="connsiteY155" fmla="*/ 1531370 h 1783724"/>
              <a:gd name="connsiteX156" fmla="*/ 3637171 w 12192000"/>
              <a:gd name="connsiteY156" fmla="*/ 1523813 h 1783724"/>
              <a:gd name="connsiteX157" fmla="*/ 3636519 w 12192000"/>
              <a:gd name="connsiteY157" fmla="*/ 1523773 h 1783724"/>
              <a:gd name="connsiteX158" fmla="*/ 3589716 w 12192000"/>
              <a:gd name="connsiteY158" fmla="*/ 1506360 h 1783724"/>
              <a:gd name="connsiteX159" fmla="*/ 3583541 w 12192000"/>
              <a:gd name="connsiteY159" fmla="*/ 1507469 h 1783724"/>
              <a:gd name="connsiteX160" fmla="*/ 3574426 w 12192000"/>
              <a:gd name="connsiteY160" fmla="*/ 1507574 h 1783724"/>
              <a:gd name="connsiteX161" fmla="*/ 3574190 w 12192000"/>
              <a:gd name="connsiteY161" fmla="*/ 1507350 h 1783724"/>
              <a:gd name="connsiteX162" fmla="*/ 3565671 w 12192000"/>
              <a:gd name="connsiteY162" fmla="*/ 1507894 h 1783724"/>
              <a:gd name="connsiteX163" fmla="*/ 3515816 w 12192000"/>
              <a:gd name="connsiteY163" fmla="*/ 1499688 h 1783724"/>
              <a:gd name="connsiteX164" fmla="*/ 3452912 w 12192000"/>
              <a:gd name="connsiteY164" fmla="*/ 1496444 h 1783724"/>
              <a:gd name="connsiteX165" fmla="*/ 3380405 w 12192000"/>
              <a:gd name="connsiteY165" fmla="*/ 1486216 h 1783724"/>
              <a:gd name="connsiteX166" fmla="*/ 3343625 w 12192000"/>
              <a:gd name="connsiteY166" fmla="*/ 1500147 h 1783724"/>
              <a:gd name="connsiteX167" fmla="*/ 3323774 w 12192000"/>
              <a:gd name="connsiteY167" fmla="*/ 1501476 h 1783724"/>
              <a:gd name="connsiteX168" fmla="*/ 3321444 w 12192000"/>
              <a:gd name="connsiteY168" fmla="*/ 1500659 h 1783724"/>
              <a:gd name="connsiteX169" fmla="*/ 3242143 w 12192000"/>
              <a:gd name="connsiteY169" fmla="*/ 1505268 h 1783724"/>
              <a:gd name="connsiteX170" fmla="*/ 3122401 w 12192000"/>
              <a:gd name="connsiteY170" fmla="*/ 1511314 h 1783724"/>
              <a:gd name="connsiteX171" fmla="*/ 3010177 w 12192000"/>
              <a:gd name="connsiteY171" fmla="*/ 1513132 h 1783724"/>
              <a:gd name="connsiteX172" fmla="*/ 2782615 w 12192000"/>
              <a:gd name="connsiteY172" fmla="*/ 1509375 h 1783724"/>
              <a:gd name="connsiteX173" fmla="*/ 2668665 w 12192000"/>
              <a:gd name="connsiteY173" fmla="*/ 1517660 h 1783724"/>
              <a:gd name="connsiteX174" fmla="*/ 2548073 w 12192000"/>
              <a:gd name="connsiteY174" fmla="*/ 1516667 h 1783724"/>
              <a:gd name="connsiteX175" fmla="*/ 2423377 w 12192000"/>
              <a:gd name="connsiteY175" fmla="*/ 1527776 h 1783724"/>
              <a:gd name="connsiteX176" fmla="*/ 2295298 w 12192000"/>
              <a:gd name="connsiteY176" fmla="*/ 1534368 h 1783724"/>
              <a:gd name="connsiteX177" fmla="*/ 2188781 w 12192000"/>
              <a:gd name="connsiteY177" fmla="*/ 1529677 h 1783724"/>
              <a:gd name="connsiteX178" fmla="*/ 2074855 w 12192000"/>
              <a:gd name="connsiteY178" fmla="*/ 1515446 h 1783724"/>
              <a:gd name="connsiteX179" fmla="*/ 2012587 w 12192000"/>
              <a:gd name="connsiteY179" fmla="*/ 1522487 h 1783724"/>
              <a:gd name="connsiteX180" fmla="*/ 1932075 w 12192000"/>
              <a:gd name="connsiteY180" fmla="*/ 1517914 h 1783724"/>
              <a:gd name="connsiteX181" fmla="*/ 1908490 w 12192000"/>
              <a:gd name="connsiteY181" fmla="*/ 1526423 h 1783724"/>
              <a:gd name="connsiteX182" fmla="*/ 1908410 w 12192000"/>
              <a:gd name="connsiteY182" fmla="*/ 1526410 h 1783724"/>
              <a:gd name="connsiteX183" fmla="*/ 1901918 w 12192000"/>
              <a:gd name="connsiteY183" fmla="*/ 1522410 h 1783724"/>
              <a:gd name="connsiteX184" fmla="*/ 1876753 w 12192000"/>
              <a:gd name="connsiteY184" fmla="*/ 1517619 h 1783724"/>
              <a:gd name="connsiteX185" fmla="*/ 1858194 w 12192000"/>
              <a:gd name="connsiteY185" fmla="*/ 1522343 h 1783724"/>
              <a:gd name="connsiteX186" fmla="*/ 1702657 w 12192000"/>
              <a:gd name="connsiteY186" fmla="*/ 1510562 h 1783724"/>
              <a:gd name="connsiteX187" fmla="*/ 1701421 w 12192000"/>
              <a:gd name="connsiteY187" fmla="*/ 1510775 h 1783724"/>
              <a:gd name="connsiteX188" fmla="*/ 1699973 w 12192000"/>
              <a:gd name="connsiteY188" fmla="*/ 1507739 h 1783724"/>
              <a:gd name="connsiteX189" fmla="*/ 1682526 w 12192000"/>
              <a:gd name="connsiteY189" fmla="*/ 1504598 h 1783724"/>
              <a:gd name="connsiteX190" fmla="*/ 1677380 w 12192000"/>
              <a:gd name="connsiteY190" fmla="*/ 1504851 h 1783724"/>
              <a:gd name="connsiteX191" fmla="*/ 1670304 w 12192000"/>
              <a:gd name="connsiteY191" fmla="*/ 1503744 h 1783724"/>
              <a:gd name="connsiteX192" fmla="*/ 1670197 w 12192000"/>
              <a:gd name="connsiteY192" fmla="*/ 1503497 h 1783724"/>
              <a:gd name="connsiteX193" fmla="*/ 1626301 w 12192000"/>
              <a:gd name="connsiteY193" fmla="*/ 1474931 h 1783724"/>
              <a:gd name="connsiteX194" fmla="*/ 1535119 w 12192000"/>
              <a:gd name="connsiteY194" fmla="*/ 1463075 h 1783724"/>
              <a:gd name="connsiteX195" fmla="*/ 1531340 w 12192000"/>
              <a:gd name="connsiteY195" fmla="*/ 1461293 h 1783724"/>
              <a:gd name="connsiteX196" fmla="*/ 1498454 w 12192000"/>
              <a:gd name="connsiteY196" fmla="*/ 1463478 h 1783724"/>
              <a:gd name="connsiteX197" fmla="*/ 1478806 w 12192000"/>
              <a:gd name="connsiteY197" fmla="*/ 1464611 h 1783724"/>
              <a:gd name="connsiteX198" fmla="*/ 1358081 w 12192000"/>
              <a:gd name="connsiteY198" fmla="*/ 1455545 h 1783724"/>
              <a:gd name="connsiteX199" fmla="*/ 1222449 w 12192000"/>
              <a:gd name="connsiteY199" fmla="*/ 1455454 h 1783724"/>
              <a:gd name="connsiteX200" fmla="*/ 1180983 w 12192000"/>
              <a:gd name="connsiteY200" fmla="*/ 1440557 h 1783724"/>
              <a:gd name="connsiteX201" fmla="*/ 1018426 w 12192000"/>
              <a:gd name="connsiteY201" fmla="*/ 1400226 h 1783724"/>
              <a:gd name="connsiteX202" fmla="*/ 940021 w 12192000"/>
              <a:gd name="connsiteY202" fmla="*/ 1409452 h 1783724"/>
              <a:gd name="connsiteX203" fmla="*/ 940362 w 12192000"/>
              <a:gd name="connsiteY203" fmla="*/ 1408090 h 1783724"/>
              <a:gd name="connsiteX204" fmla="*/ 927147 w 12192000"/>
              <a:gd name="connsiteY204" fmla="*/ 1407436 h 1783724"/>
              <a:gd name="connsiteX205" fmla="*/ 915481 w 12192000"/>
              <a:gd name="connsiteY205" fmla="*/ 1395526 h 1783724"/>
              <a:gd name="connsiteX206" fmla="*/ 884363 w 12192000"/>
              <a:gd name="connsiteY206" fmla="*/ 1395024 h 1783724"/>
              <a:gd name="connsiteX207" fmla="*/ 883522 w 12192000"/>
              <a:gd name="connsiteY207" fmla="*/ 1400267 h 1783724"/>
              <a:gd name="connsiteX208" fmla="*/ 865903 w 12192000"/>
              <a:gd name="connsiteY208" fmla="*/ 1394324 h 1783724"/>
              <a:gd name="connsiteX209" fmla="*/ 790832 w 12192000"/>
              <a:gd name="connsiteY209" fmla="*/ 1370999 h 1783724"/>
              <a:gd name="connsiteX210" fmla="*/ 749766 w 12192000"/>
              <a:gd name="connsiteY210" fmla="*/ 1353216 h 1783724"/>
              <a:gd name="connsiteX211" fmla="*/ 705470 w 12192000"/>
              <a:gd name="connsiteY211" fmla="*/ 1354328 h 1783724"/>
              <a:gd name="connsiteX212" fmla="*/ 692371 w 12192000"/>
              <a:gd name="connsiteY212" fmla="*/ 1343942 h 1783724"/>
              <a:gd name="connsiteX213" fmla="*/ 690203 w 12192000"/>
              <a:gd name="connsiteY213" fmla="*/ 1341970 h 1783724"/>
              <a:gd name="connsiteX214" fmla="*/ 679574 w 12192000"/>
              <a:gd name="connsiteY214" fmla="*/ 1338069 h 1783724"/>
              <a:gd name="connsiteX215" fmla="*/ 679009 w 12192000"/>
              <a:gd name="connsiteY215" fmla="*/ 1331966 h 1783724"/>
              <a:gd name="connsiteX216" fmla="*/ 664756 w 12192000"/>
              <a:gd name="connsiteY216" fmla="*/ 1322509 h 1783724"/>
              <a:gd name="connsiteX217" fmla="*/ 644515 w 12192000"/>
              <a:gd name="connsiteY217" fmla="*/ 1316732 h 1783724"/>
              <a:gd name="connsiteX218" fmla="*/ 545716 w 12192000"/>
              <a:gd name="connsiteY218" fmla="*/ 1294878 h 1783724"/>
              <a:gd name="connsiteX219" fmla="*/ 488094 w 12192000"/>
              <a:gd name="connsiteY219" fmla="*/ 1278596 h 1783724"/>
              <a:gd name="connsiteX220" fmla="*/ 468538 w 12192000"/>
              <a:gd name="connsiteY220" fmla="*/ 1267376 h 1783724"/>
              <a:gd name="connsiteX221" fmla="*/ 439655 w 12192000"/>
              <a:gd name="connsiteY221" fmla="*/ 1255090 h 1783724"/>
              <a:gd name="connsiteX222" fmla="*/ 390496 w 12192000"/>
              <a:gd name="connsiteY222" fmla="*/ 1229512 h 1783724"/>
              <a:gd name="connsiteX223" fmla="*/ 362616 w 12192000"/>
              <a:gd name="connsiteY223" fmla="*/ 1221981 h 1783724"/>
              <a:gd name="connsiteX224" fmla="*/ 348184 w 12192000"/>
              <a:gd name="connsiteY224" fmla="*/ 1213437 h 1783724"/>
              <a:gd name="connsiteX225" fmla="*/ 341576 w 12192000"/>
              <a:gd name="connsiteY225" fmla="*/ 1212583 h 1783724"/>
              <a:gd name="connsiteX226" fmla="*/ 320370 w 12192000"/>
              <a:gd name="connsiteY226" fmla="*/ 1206827 h 1783724"/>
              <a:gd name="connsiteX227" fmla="*/ 308082 w 12192000"/>
              <a:gd name="connsiteY227" fmla="*/ 1204195 h 1783724"/>
              <a:gd name="connsiteX228" fmla="*/ 303141 w 12192000"/>
              <a:gd name="connsiteY228" fmla="*/ 1203396 h 1783724"/>
              <a:gd name="connsiteX229" fmla="*/ 260955 w 12192000"/>
              <a:gd name="connsiteY229" fmla="*/ 1203345 h 1783724"/>
              <a:gd name="connsiteX230" fmla="*/ 234352 w 12192000"/>
              <a:gd name="connsiteY230" fmla="*/ 1193972 h 1783724"/>
              <a:gd name="connsiteX231" fmla="*/ 210954 w 12192000"/>
              <a:gd name="connsiteY231" fmla="*/ 1192326 h 1783724"/>
              <a:gd name="connsiteX232" fmla="*/ 204851 w 12192000"/>
              <a:gd name="connsiteY232" fmla="*/ 1190210 h 1783724"/>
              <a:gd name="connsiteX233" fmla="*/ 145778 w 12192000"/>
              <a:gd name="connsiteY233" fmla="*/ 1190651 h 1783724"/>
              <a:gd name="connsiteX234" fmla="*/ 105518 w 12192000"/>
              <a:gd name="connsiteY234" fmla="*/ 1184937 h 1783724"/>
              <a:gd name="connsiteX235" fmla="*/ 17623 w 12192000"/>
              <a:gd name="connsiteY235" fmla="*/ 1185238 h 1783724"/>
              <a:gd name="connsiteX236" fmla="*/ 0 w 12192000"/>
              <a:gd name="connsiteY236" fmla="*/ 1184768 h 1783724"/>
              <a:gd name="connsiteX237" fmla="*/ 0 w 12192000"/>
              <a:gd name="connsiteY237"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14053 w 12192000"/>
              <a:gd name="connsiteY134" fmla="*/ 1695822 h 1783724"/>
              <a:gd name="connsiteX135" fmla="*/ 4691073 w 12192000"/>
              <a:gd name="connsiteY135" fmla="*/ 1693377 h 1783724"/>
              <a:gd name="connsiteX136" fmla="*/ 4495727 w 12192000"/>
              <a:gd name="connsiteY136" fmla="*/ 1656633 h 1783724"/>
              <a:gd name="connsiteX137" fmla="*/ 4428317 w 12192000"/>
              <a:gd name="connsiteY137" fmla="*/ 1646311 h 1783724"/>
              <a:gd name="connsiteX138" fmla="*/ 4424455 w 12192000"/>
              <a:gd name="connsiteY138" fmla="*/ 1646545 h 1783724"/>
              <a:gd name="connsiteX139" fmla="*/ 4418141 w 12192000"/>
              <a:gd name="connsiteY139" fmla="*/ 1643457 h 1783724"/>
              <a:gd name="connsiteX140" fmla="*/ 4389054 w 12192000"/>
              <a:gd name="connsiteY140" fmla="*/ 1635100 h 1783724"/>
              <a:gd name="connsiteX141" fmla="*/ 4243963 w 12192000"/>
              <a:gd name="connsiteY141" fmla="*/ 1600547 h 1783724"/>
              <a:gd name="connsiteX142" fmla="*/ 4230390 w 12192000"/>
              <a:gd name="connsiteY142" fmla="*/ 1596782 h 1783724"/>
              <a:gd name="connsiteX143" fmla="*/ 4151096 w 12192000"/>
              <a:gd name="connsiteY143" fmla="*/ 1589415 h 1783724"/>
              <a:gd name="connsiteX144" fmla="*/ 4091729 w 12192000"/>
              <a:gd name="connsiteY144" fmla="*/ 1565484 h 1783724"/>
              <a:gd name="connsiteX145" fmla="*/ 3994992 w 12192000"/>
              <a:gd name="connsiteY145" fmla="*/ 1554250 h 1783724"/>
              <a:gd name="connsiteX146" fmla="*/ 3898778 w 12192000"/>
              <a:gd name="connsiteY146" fmla="*/ 1546088 h 1783724"/>
              <a:gd name="connsiteX147" fmla="*/ 3863728 w 12192000"/>
              <a:gd name="connsiteY147" fmla="*/ 1544567 h 1783724"/>
              <a:gd name="connsiteX148" fmla="*/ 3729252 w 12192000"/>
              <a:gd name="connsiteY148" fmla="*/ 1544592 h 1783724"/>
              <a:gd name="connsiteX149" fmla="*/ 3716543 w 12192000"/>
              <a:gd name="connsiteY149" fmla="*/ 1541771 h 1783724"/>
              <a:gd name="connsiteX150" fmla="*/ 3715389 w 12192000"/>
              <a:gd name="connsiteY150" fmla="*/ 1538406 h 1783724"/>
              <a:gd name="connsiteX151" fmla="*/ 3682391 w 12192000"/>
              <a:gd name="connsiteY151" fmla="*/ 1529372 h 1783724"/>
              <a:gd name="connsiteX152" fmla="*/ 3669607 w 12192000"/>
              <a:gd name="connsiteY152" fmla="*/ 1534463 h 1783724"/>
              <a:gd name="connsiteX153" fmla="*/ 3669577 w 12192000"/>
              <a:gd name="connsiteY153" fmla="*/ 1534458 h 1783724"/>
              <a:gd name="connsiteX154" fmla="*/ 3660365 w 12192000"/>
              <a:gd name="connsiteY154" fmla="*/ 1531370 h 1783724"/>
              <a:gd name="connsiteX155" fmla="*/ 3637171 w 12192000"/>
              <a:gd name="connsiteY155" fmla="*/ 1523813 h 1783724"/>
              <a:gd name="connsiteX156" fmla="*/ 3636519 w 12192000"/>
              <a:gd name="connsiteY156" fmla="*/ 1523773 h 1783724"/>
              <a:gd name="connsiteX157" fmla="*/ 3589716 w 12192000"/>
              <a:gd name="connsiteY157" fmla="*/ 1506360 h 1783724"/>
              <a:gd name="connsiteX158" fmla="*/ 3583541 w 12192000"/>
              <a:gd name="connsiteY158" fmla="*/ 1507469 h 1783724"/>
              <a:gd name="connsiteX159" fmla="*/ 3574426 w 12192000"/>
              <a:gd name="connsiteY159" fmla="*/ 1507574 h 1783724"/>
              <a:gd name="connsiteX160" fmla="*/ 3574190 w 12192000"/>
              <a:gd name="connsiteY160" fmla="*/ 1507350 h 1783724"/>
              <a:gd name="connsiteX161" fmla="*/ 3565671 w 12192000"/>
              <a:gd name="connsiteY161" fmla="*/ 1507894 h 1783724"/>
              <a:gd name="connsiteX162" fmla="*/ 3515816 w 12192000"/>
              <a:gd name="connsiteY162" fmla="*/ 1499688 h 1783724"/>
              <a:gd name="connsiteX163" fmla="*/ 3452912 w 12192000"/>
              <a:gd name="connsiteY163" fmla="*/ 1496444 h 1783724"/>
              <a:gd name="connsiteX164" fmla="*/ 3380405 w 12192000"/>
              <a:gd name="connsiteY164" fmla="*/ 1486216 h 1783724"/>
              <a:gd name="connsiteX165" fmla="*/ 3343625 w 12192000"/>
              <a:gd name="connsiteY165" fmla="*/ 1500147 h 1783724"/>
              <a:gd name="connsiteX166" fmla="*/ 3323774 w 12192000"/>
              <a:gd name="connsiteY166" fmla="*/ 1501476 h 1783724"/>
              <a:gd name="connsiteX167" fmla="*/ 3321444 w 12192000"/>
              <a:gd name="connsiteY167" fmla="*/ 1500659 h 1783724"/>
              <a:gd name="connsiteX168" fmla="*/ 3242143 w 12192000"/>
              <a:gd name="connsiteY168" fmla="*/ 1505268 h 1783724"/>
              <a:gd name="connsiteX169" fmla="*/ 3122401 w 12192000"/>
              <a:gd name="connsiteY169" fmla="*/ 1511314 h 1783724"/>
              <a:gd name="connsiteX170" fmla="*/ 3010177 w 12192000"/>
              <a:gd name="connsiteY170" fmla="*/ 1513132 h 1783724"/>
              <a:gd name="connsiteX171" fmla="*/ 2782615 w 12192000"/>
              <a:gd name="connsiteY171" fmla="*/ 1509375 h 1783724"/>
              <a:gd name="connsiteX172" fmla="*/ 2668665 w 12192000"/>
              <a:gd name="connsiteY172" fmla="*/ 1517660 h 1783724"/>
              <a:gd name="connsiteX173" fmla="*/ 2548073 w 12192000"/>
              <a:gd name="connsiteY173" fmla="*/ 1516667 h 1783724"/>
              <a:gd name="connsiteX174" fmla="*/ 2423377 w 12192000"/>
              <a:gd name="connsiteY174" fmla="*/ 1527776 h 1783724"/>
              <a:gd name="connsiteX175" fmla="*/ 2295298 w 12192000"/>
              <a:gd name="connsiteY175" fmla="*/ 1534368 h 1783724"/>
              <a:gd name="connsiteX176" fmla="*/ 2188781 w 12192000"/>
              <a:gd name="connsiteY176" fmla="*/ 1529677 h 1783724"/>
              <a:gd name="connsiteX177" fmla="*/ 2074855 w 12192000"/>
              <a:gd name="connsiteY177" fmla="*/ 1515446 h 1783724"/>
              <a:gd name="connsiteX178" fmla="*/ 2012587 w 12192000"/>
              <a:gd name="connsiteY178" fmla="*/ 1522487 h 1783724"/>
              <a:gd name="connsiteX179" fmla="*/ 1932075 w 12192000"/>
              <a:gd name="connsiteY179" fmla="*/ 1517914 h 1783724"/>
              <a:gd name="connsiteX180" fmla="*/ 1908490 w 12192000"/>
              <a:gd name="connsiteY180" fmla="*/ 1526423 h 1783724"/>
              <a:gd name="connsiteX181" fmla="*/ 1908410 w 12192000"/>
              <a:gd name="connsiteY181" fmla="*/ 1526410 h 1783724"/>
              <a:gd name="connsiteX182" fmla="*/ 1901918 w 12192000"/>
              <a:gd name="connsiteY182" fmla="*/ 1522410 h 1783724"/>
              <a:gd name="connsiteX183" fmla="*/ 1876753 w 12192000"/>
              <a:gd name="connsiteY183" fmla="*/ 1517619 h 1783724"/>
              <a:gd name="connsiteX184" fmla="*/ 1858194 w 12192000"/>
              <a:gd name="connsiteY184" fmla="*/ 1522343 h 1783724"/>
              <a:gd name="connsiteX185" fmla="*/ 1702657 w 12192000"/>
              <a:gd name="connsiteY185" fmla="*/ 1510562 h 1783724"/>
              <a:gd name="connsiteX186" fmla="*/ 1701421 w 12192000"/>
              <a:gd name="connsiteY186" fmla="*/ 1510775 h 1783724"/>
              <a:gd name="connsiteX187" fmla="*/ 1699973 w 12192000"/>
              <a:gd name="connsiteY187" fmla="*/ 1507739 h 1783724"/>
              <a:gd name="connsiteX188" fmla="*/ 1682526 w 12192000"/>
              <a:gd name="connsiteY188" fmla="*/ 1504598 h 1783724"/>
              <a:gd name="connsiteX189" fmla="*/ 1677380 w 12192000"/>
              <a:gd name="connsiteY189" fmla="*/ 1504851 h 1783724"/>
              <a:gd name="connsiteX190" fmla="*/ 1670304 w 12192000"/>
              <a:gd name="connsiteY190" fmla="*/ 1503744 h 1783724"/>
              <a:gd name="connsiteX191" fmla="*/ 1670197 w 12192000"/>
              <a:gd name="connsiteY191" fmla="*/ 1503497 h 1783724"/>
              <a:gd name="connsiteX192" fmla="*/ 1626301 w 12192000"/>
              <a:gd name="connsiteY192" fmla="*/ 1474931 h 1783724"/>
              <a:gd name="connsiteX193" fmla="*/ 1535119 w 12192000"/>
              <a:gd name="connsiteY193" fmla="*/ 1463075 h 1783724"/>
              <a:gd name="connsiteX194" fmla="*/ 1531340 w 12192000"/>
              <a:gd name="connsiteY194" fmla="*/ 1461293 h 1783724"/>
              <a:gd name="connsiteX195" fmla="*/ 1498454 w 12192000"/>
              <a:gd name="connsiteY195" fmla="*/ 1463478 h 1783724"/>
              <a:gd name="connsiteX196" fmla="*/ 1478806 w 12192000"/>
              <a:gd name="connsiteY196" fmla="*/ 1464611 h 1783724"/>
              <a:gd name="connsiteX197" fmla="*/ 1358081 w 12192000"/>
              <a:gd name="connsiteY197" fmla="*/ 1455545 h 1783724"/>
              <a:gd name="connsiteX198" fmla="*/ 1222449 w 12192000"/>
              <a:gd name="connsiteY198" fmla="*/ 1455454 h 1783724"/>
              <a:gd name="connsiteX199" fmla="*/ 1180983 w 12192000"/>
              <a:gd name="connsiteY199" fmla="*/ 1440557 h 1783724"/>
              <a:gd name="connsiteX200" fmla="*/ 1018426 w 12192000"/>
              <a:gd name="connsiteY200" fmla="*/ 1400226 h 1783724"/>
              <a:gd name="connsiteX201" fmla="*/ 940021 w 12192000"/>
              <a:gd name="connsiteY201" fmla="*/ 1409452 h 1783724"/>
              <a:gd name="connsiteX202" fmla="*/ 940362 w 12192000"/>
              <a:gd name="connsiteY202" fmla="*/ 1408090 h 1783724"/>
              <a:gd name="connsiteX203" fmla="*/ 927147 w 12192000"/>
              <a:gd name="connsiteY203" fmla="*/ 1407436 h 1783724"/>
              <a:gd name="connsiteX204" fmla="*/ 915481 w 12192000"/>
              <a:gd name="connsiteY204" fmla="*/ 1395526 h 1783724"/>
              <a:gd name="connsiteX205" fmla="*/ 884363 w 12192000"/>
              <a:gd name="connsiteY205" fmla="*/ 1395024 h 1783724"/>
              <a:gd name="connsiteX206" fmla="*/ 883522 w 12192000"/>
              <a:gd name="connsiteY206" fmla="*/ 1400267 h 1783724"/>
              <a:gd name="connsiteX207" fmla="*/ 865903 w 12192000"/>
              <a:gd name="connsiteY207" fmla="*/ 1394324 h 1783724"/>
              <a:gd name="connsiteX208" fmla="*/ 790832 w 12192000"/>
              <a:gd name="connsiteY208" fmla="*/ 1370999 h 1783724"/>
              <a:gd name="connsiteX209" fmla="*/ 749766 w 12192000"/>
              <a:gd name="connsiteY209" fmla="*/ 1353216 h 1783724"/>
              <a:gd name="connsiteX210" fmla="*/ 705470 w 12192000"/>
              <a:gd name="connsiteY210" fmla="*/ 1354328 h 1783724"/>
              <a:gd name="connsiteX211" fmla="*/ 692371 w 12192000"/>
              <a:gd name="connsiteY211" fmla="*/ 1343942 h 1783724"/>
              <a:gd name="connsiteX212" fmla="*/ 690203 w 12192000"/>
              <a:gd name="connsiteY212" fmla="*/ 1341970 h 1783724"/>
              <a:gd name="connsiteX213" fmla="*/ 679574 w 12192000"/>
              <a:gd name="connsiteY213" fmla="*/ 1338069 h 1783724"/>
              <a:gd name="connsiteX214" fmla="*/ 679009 w 12192000"/>
              <a:gd name="connsiteY214" fmla="*/ 1331966 h 1783724"/>
              <a:gd name="connsiteX215" fmla="*/ 664756 w 12192000"/>
              <a:gd name="connsiteY215" fmla="*/ 1322509 h 1783724"/>
              <a:gd name="connsiteX216" fmla="*/ 644515 w 12192000"/>
              <a:gd name="connsiteY216" fmla="*/ 1316732 h 1783724"/>
              <a:gd name="connsiteX217" fmla="*/ 545716 w 12192000"/>
              <a:gd name="connsiteY217" fmla="*/ 1294878 h 1783724"/>
              <a:gd name="connsiteX218" fmla="*/ 488094 w 12192000"/>
              <a:gd name="connsiteY218" fmla="*/ 1278596 h 1783724"/>
              <a:gd name="connsiteX219" fmla="*/ 468538 w 12192000"/>
              <a:gd name="connsiteY219" fmla="*/ 1267376 h 1783724"/>
              <a:gd name="connsiteX220" fmla="*/ 439655 w 12192000"/>
              <a:gd name="connsiteY220" fmla="*/ 1255090 h 1783724"/>
              <a:gd name="connsiteX221" fmla="*/ 390496 w 12192000"/>
              <a:gd name="connsiteY221" fmla="*/ 1229512 h 1783724"/>
              <a:gd name="connsiteX222" fmla="*/ 362616 w 12192000"/>
              <a:gd name="connsiteY222" fmla="*/ 1221981 h 1783724"/>
              <a:gd name="connsiteX223" fmla="*/ 348184 w 12192000"/>
              <a:gd name="connsiteY223" fmla="*/ 1213437 h 1783724"/>
              <a:gd name="connsiteX224" fmla="*/ 341576 w 12192000"/>
              <a:gd name="connsiteY224" fmla="*/ 1212583 h 1783724"/>
              <a:gd name="connsiteX225" fmla="*/ 320370 w 12192000"/>
              <a:gd name="connsiteY225" fmla="*/ 1206827 h 1783724"/>
              <a:gd name="connsiteX226" fmla="*/ 308082 w 12192000"/>
              <a:gd name="connsiteY226" fmla="*/ 1204195 h 1783724"/>
              <a:gd name="connsiteX227" fmla="*/ 303141 w 12192000"/>
              <a:gd name="connsiteY227" fmla="*/ 1203396 h 1783724"/>
              <a:gd name="connsiteX228" fmla="*/ 260955 w 12192000"/>
              <a:gd name="connsiteY228" fmla="*/ 1203345 h 1783724"/>
              <a:gd name="connsiteX229" fmla="*/ 234352 w 12192000"/>
              <a:gd name="connsiteY229" fmla="*/ 1193972 h 1783724"/>
              <a:gd name="connsiteX230" fmla="*/ 210954 w 12192000"/>
              <a:gd name="connsiteY230" fmla="*/ 1192326 h 1783724"/>
              <a:gd name="connsiteX231" fmla="*/ 204851 w 12192000"/>
              <a:gd name="connsiteY231" fmla="*/ 1190210 h 1783724"/>
              <a:gd name="connsiteX232" fmla="*/ 145778 w 12192000"/>
              <a:gd name="connsiteY232" fmla="*/ 1190651 h 1783724"/>
              <a:gd name="connsiteX233" fmla="*/ 105518 w 12192000"/>
              <a:gd name="connsiteY233" fmla="*/ 1184937 h 1783724"/>
              <a:gd name="connsiteX234" fmla="*/ 17623 w 12192000"/>
              <a:gd name="connsiteY234" fmla="*/ 1185238 h 1783724"/>
              <a:gd name="connsiteX235" fmla="*/ 0 w 12192000"/>
              <a:gd name="connsiteY235" fmla="*/ 1184768 h 1783724"/>
              <a:gd name="connsiteX236" fmla="*/ 0 w 12192000"/>
              <a:gd name="connsiteY236"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14053 w 12192000"/>
              <a:gd name="connsiteY133" fmla="*/ 1695822 h 1783724"/>
              <a:gd name="connsiteX134" fmla="*/ 4691073 w 12192000"/>
              <a:gd name="connsiteY134" fmla="*/ 1693377 h 1783724"/>
              <a:gd name="connsiteX135" fmla="*/ 4495727 w 12192000"/>
              <a:gd name="connsiteY135" fmla="*/ 1656633 h 1783724"/>
              <a:gd name="connsiteX136" fmla="*/ 4428317 w 12192000"/>
              <a:gd name="connsiteY136" fmla="*/ 1646311 h 1783724"/>
              <a:gd name="connsiteX137" fmla="*/ 4424455 w 12192000"/>
              <a:gd name="connsiteY137" fmla="*/ 1646545 h 1783724"/>
              <a:gd name="connsiteX138" fmla="*/ 4418141 w 12192000"/>
              <a:gd name="connsiteY138" fmla="*/ 1643457 h 1783724"/>
              <a:gd name="connsiteX139" fmla="*/ 4389054 w 12192000"/>
              <a:gd name="connsiteY139" fmla="*/ 1635100 h 1783724"/>
              <a:gd name="connsiteX140" fmla="*/ 4243963 w 12192000"/>
              <a:gd name="connsiteY140" fmla="*/ 1600547 h 1783724"/>
              <a:gd name="connsiteX141" fmla="*/ 4230390 w 12192000"/>
              <a:gd name="connsiteY141" fmla="*/ 1596782 h 1783724"/>
              <a:gd name="connsiteX142" fmla="*/ 4151096 w 12192000"/>
              <a:gd name="connsiteY142" fmla="*/ 1589415 h 1783724"/>
              <a:gd name="connsiteX143" fmla="*/ 4091729 w 12192000"/>
              <a:gd name="connsiteY143" fmla="*/ 1565484 h 1783724"/>
              <a:gd name="connsiteX144" fmla="*/ 3994992 w 12192000"/>
              <a:gd name="connsiteY144" fmla="*/ 1554250 h 1783724"/>
              <a:gd name="connsiteX145" fmla="*/ 3898778 w 12192000"/>
              <a:gd name="connsiteY145" fmla="*/ 1546088 h 1783724"/>
              <a:gd name="connsiteX146" fmla="*/ 3863728 w 12192000"/>
              <a:gd name="connsiteY146" fmla="*/ 1544567 h 1783724"/>
              <a:gd name="connsiteX147" fmla="*/ 3729252 w 12192000"/>
              <a:gd name="connsiteY147" fmla="*/ 1544592 h 1783724"/>
              <a:gd name="connsiteX148" fmla="*/ 3716543 w 12192000"/>
              <a:gd name="connsiteY148" fmla="*/ 1541771 h 1783724"/>
              <a:gd name="connsiteX149" fmla="*/ 3715389 w 12192000"/>
              <a:gd name="connsiteY149" fmla="*/ 1538406 h 1783724"/>
              <a:gd name="connsiteX150" fmla="*/ 3682391 w 12192000"/>
              <a:gd name="connsiteY150" fmla="*/ 1529372 h 1783724"/>
              <a:gd name="connsiteX151" fmla="*/ 3669607 w 12192000"/>
              <a:gd name="connsiteY151" fmla="*/ 1534463 h 1783724"/>
              <a:gd name="connsiteX152" fmla="*/ 3669577 w 12192000"/>
              <a:gd name="connsiteY152" fmla="*/ 1534458 h 1783724"/>
              <a:gd name="connsiteX153" fmla="*/ 3660365 w 12192000"/>
              <a:gd name="connsiteY153" fmla="*/ 1531370 h 1783724"/>
              <a:gd name="connsiteX154" fmla="*/ 3637171 w 12192000"/>
              <a:gd name="connsiteY154" fmla="*/ 1523813 h 1783724"/>
              <a:gd name="connsiteX155" fmla="*/ 3636519 w 12192000"/>
              <a:gd name="connsiteY155" fmla="*/ 1523773 h 1783724"/>
              <a:gd name="connsiteX156" fmla="*/ 3589716 w 12192000"/>
              <a:gd name="connsiteY156" fmla="*/ 1506360 h 1783724"/>
              <a:gd name="connsiteX157" fmla="*/ 3583541 w 12192000"/>
              <a:gd name="connsiteY157" fmla="*/ 1507469 h 1783724"/>
              <a:gd name="connsiteX158" fmla="*/ 3574426 w 12192000"/>
              <a:gd name="connsiteY158" fmla="*/ 1507574 h 1783724"/>
              <a:gd name="connsiteX159" fmla="*/ 3574190 w 12192000"/>
              <a:gd name="connsiteY159" fmla="*/ 1507350 h 1783724"/>
              <a:gd name="connsiteX160" fmla="*/ 3565671 w 12192000"/>
              <a:gd name="connsiteY160" fmla="*/ 1507894 h 1783724"/>
              <a:gd name="connsiteX161" fmla="*/ 3515816 w 12192000"/>
              <a:gd name="connsiteY161" fmla="*/ 1499688 h 1783724"/>
              <a:gd name="connsiteX162" fmla="*/ 3452912 w 12192000"/>
              <a:gd name="connsiteY162" fmla="*/ 1496444 h 1783724"/>
              <a:gd name="connsiteX163" fmla="*/ 3380405 w 12192000"/>
              <a:gd name="connsiteY163" fmla="*/ 1486216 h 1783724"/>
              <a:gd name="connsiteX164" fmla="*/ 3343625 w 12192000"/>
              <a:gd name="connsiteY164" fmla="*/ 1500147 h 1783724"/>
              <a:gd name="connsiteX165" fmla="*/ 3323774 w 12192000"/>
              <a:gd name="connsiteY165" fmla="*/ 1501476 h 1783724"/>
              <a:gd name="connsiteX166" fmla="*/ 3321444 w 12192000"/>
              <a:gd name="connsiteY166" fmla="*/ 1500659 h 1783724"/>
              <a:gd name="connsiteX167" fmla="*/ 3242143 w 12192000"/>
              <a:gd name="connsiteY167" fmla="*/ 1505268 h 1783724"/>
              <a:gd name="connsiteX168" fmla="*/ 3122401 w 12192000"/>
              <a:gd name="connsiteY168" fmla="*/ 1511314 h 1783724"/>
              <a:gd name="connsiteX169" fmla="*/ 3010177 w 12192000"/>
              <a:gd name="connsiteY169" fmla="*/ 1513132 h 1783724"/>
              <a:gd name="connsiteX170" fmla="*/ 2782615 w 12192000"/>
              <a:gd name="connsiteY170" fmla="*/ 1509375 h 1783724"/>
              <a:gd name="connsiteX171" fmla="*/ 2668665 w 12192000"/>
              <a:gd name="connsiteY171" fmla="*/ 1517660 h 1783724"/>
              <a:gd name="connsiteX172" fmla="*/ 2548073 w 12192000"/>
              <a:gd name="connsiteY172" fmla="*/ 1516667 h 1783724"/>
              <a:gd name="connsiteX173" fmla="*/ 2423377 w 12192000"/>
              <a:gd name="connsiteY173" fmla="*/ 1527776 h 1783724"/>
              <a:gd name="connsiteX174" fmla="*/ 2295298 w 12192000"/>
              <a:gd name="connsiteY174" fmla="*/ 1534368 h 1783724"/>
              <a:gd name="connsiteX175" fmla="*/ 2188781 w 12192000"/>
              <a:gd name="connsiteY175" fmla="*/ 1529677 h 1783724"/>
              <a:gd name="connsiteX176" fmla="*/ 2074855 w 12192000"/>
              <a:gd name="connsiteY176" fmla="*/ 1515446 h 1783724"/>
              <a:gd name="connsiteX177" fmla="*/ 2012587 w 12192000"/>
              <a:gd name="connsiteY177" fmla="*/ 1522487 h 1783724"/>
              <a:gd name="connsiteX178" fmla="*/ 1932075 w 12192000"/>
              <a:gd name="connsiteY178" fmla="*/ 1517914 h 1783724"/>
              <a:gd name="connsiteX179" fmla="*/ 1908490 w 12192000"/>
              <a:gd name="connsiteY179" fmla="*/ 1526423 h 1783724"/>
              <a:gd name="connsiteX180" fmla="*/ 1908410 w 12192000"/>
              <a:gd name="connsiteY180" fmla="*/ 1526410 h 1783724"/>
              <a:gd name="connsiteX181" fmla="*/ 1901918 w 12192000"/>
              <a:gd name="connsiteY181" fmla="*/ 1522410 h 1783724"/>
              <a:gd name="connsiteX182" fmla="*/ 1876753 w 12192000"/>
              <a:gd name="connsiteY182" fmla="*/ 1517619 h 1783724"/>
              <a:gd name="connsiteX183" fmla="*/ 1858194 w 12192000"/>
              <a:gd name="connsiteY183" fmla="*/ 1522343 h 1783724"/>
              <a:gd name="connsiteX184" fmla="*/ 1702657 w 12192000"/>
              <a:gd name="connsiteY184" fmla="*/ 1510562 h 1783724"/>
              <a:gd name="connsiteX185" fmla="*/ 1701421 w 12192000"/>
              <a:gd name="connsiteY185" fmla="*/ 1510775 h 1783724"/>
              <a:gd name="connsiteX186" fmla="*/ 1699973 w 12192000"/>
              <a:gd name="connsiteY186" fmla="*/ 1507739 h 1783724"/>
              <a:gd name="connsiteX187" fmla="*/ 1682526 w 12192000"/>
              <a:gd name="connsiteY187" fmla="*/ 1504598 h 1783724"/>
              <a:gd name="connsiteX188" fmla="*/ 1677380 w 12192000"/>
              <a:gd name="connsiteY188" fmla="*/ 1504851 h 1783724"/>
              <a:gd name="connsiteX189" fmla="*/ 1670304 w 12192000"/>
              <a:gd name="connsiteY189" fmla="*/ 1503744 h 1783724"/>
              <a:gd name="connsiteX190" fmla="*/ 1670197 w 12192000"/>
              <a:gd name="connsiteY190" fmla="*/ 1503497 h 1783724"/>
              <a:gd name="connsiteX191" fmla="*/ 1626301 w 12192000"/>
              <a:gd name="connsiteY191" fmla="*/ 1474931 h 1783724"/>
              <a:gd name="connsiteX192" fmla="*/ 1535119 w 12192000"/>
              <a:gd name="connsiteY192" fmla="*/ 1463075 h 1783724"/>
              <a:gd name="connsiteX193" fmla="*/ 1531340 w 12192000"/>
              <a:gd name="connsiteY193" fmla="*/ 1461293 h 1783724"/>
              <a:gd name="connsiteX194" fmla="*/ 1498454 w 12192000"/>
              <a:gd name="connsiteY194" fmla="*/ 1463478 h 1783724"/>
              <a:gd name="connsiteX195" fmla="*/ 1478806 w 12192000"/>
              <a:gd name="connsiteY195" fmla="*/ 1464611 h 1783724"/>
              <a:gd name="connsiteX196" fmla="*/ 1358081 w 12192000"/>
              <a:gd name="connsiteY196" fmla="*/ 1455545 h 1783724"/>
              <a:gd name="connsiteX197" fmla="*/ 1222449 w 12192000"/>
              <a:gd name="connsiteY197" fmla="*/ 1455454 h 1783724"/>
              <a:gd name="connsiteX198" fmla="*/ 1180983 w 12192000"/>
              <a:gd name="connsiteY198" fmla="*/ 1440557 h 1783724"/>
              <a:gd name="connsiteX199" fmla="*/ 1018426 w 12192000"/>
              <a:gd name="connsiteY199" fmla="*/ 1400226 h 1783724"/>
              <a:gd name="connsiteX200" fmla="*/ 940021 w 12192000"/>
              <a:gd name="connsiteY200" fmla="*/ 1409452 h 1783724"/>
              <a:gd name="connsiteX201" fmla="*/ 940362 w 12192000"/>
              <a:gd name="connsiteY201" fmla="*/ 1408090 h 1783724"/>
              <a:gd name="connsiteX202" fmla="*/ 927147 w 12192000"/>
              <a:gd name="connsiteY202" fmla="*/ 1407436 h 1783724"/>
              <a:gd name="connsiteX203" fmla="*/ 915481 w 12192000"/>
              <a:gd name="connsiteY203" fmla="*/ 1395526 h 1783724"/>
              <a:gd name="connsiteX204" fmla="*/ 884363 w 12192000"/>
              <a:gd name="connsiteY204" fmla="*/ 1395024 h 1783724"/>
              <a:gd name="connsiteX205" fmla="*/ 883522 w 12192000"/>
              <a:gd name="connsiteY205" fmla="*/ 1400267 h 1783724"/>
              <a:gd name="connsiteX206" fmla="*/ 865903 w 12192000"/>
              <a:gd name="connsiteY206" fmla="*/ 1394324 h 1783724"/>
              <a:gd name="connsiteX207" fmla="*/ 790832 w 12192000"/>
              <a:gd name="connsiteY207" fmla="*/ 1370999 h 1783724"/>
              <a:gd name="connsiteX208" fmla="*/ 749766 w 12192000"/>
              <a:gd name="connsiteY208" fmla="*/ 1353216 h 1783724"/>
              <a:gd name="connsiteX209" fmla="*/ 705470 w 12192000"/>
              <a:gd name="connsiteY209" fmla="*/ 1354328 h 1783724"/>
              <a:gd name="connsiteX210" fmla="*/ 692371 w 12192000"/>
              <a:gd name="connsiteY210" fmla="*/ 1343942 h 1783724"/>
              <a:gd name="connsiteX211" fmla="*/ 690203 w 12192000"/>
              <a:gd name="connsiteY211" fmla="*/ 1341970 h 1783724"/>
              <a:gd name="connsiteX212" fmla="*/ 679574 w 12192000"/>
              <a:gd name="connsiteY212" fmla="*/ 1338069 h 1783724"/>
              <a:gd name="connsiteX213" fmla="*/ 679009 w 12192000"/>
              <a:gd name="connsiteY213" fmla="*/ 1331966 h 1783724"/>
              <a:gd name="connsiteX214" fmla="*/ 664756 w 12192000"/>
              <a:gd name="connsiteY214" fmla="*/ 1322509 h 1783724"/>
              <a:gd name="connsiteX215" fmla="*/ 644515 w 12192000"/>
              <a:gd name="connsiteY215" fmla="*/ 1316732 h 1783724"/>
              <a:gd name="connsiteX216" fmla="*/ 545716 w 12192000"/>
              <a:gd name="connsiteY216" fmla="*/ 1294878 h 1783724"/>
              <a:gd name="connsiteX217" fmla="*/ 488094 w 12192000"/>
              <a:gd name="connsiteY217" fmla="*/ 1278596 h 1783724"/>
              <a:gd name="connsiteX218" fmla="*/ 468538 w 12192000"/>
              <a:gd name="connsiteY218" fmla="*/ 1267376 h 1783724"/>
              <a:gd name="connsiteX219" fmla="*/ 439655 w 12192000"/>
              <a:gd name="connsiteY219" fmla="*/ 1255090 h 1783724"/>
              <a:gd name="connsiteX220" fmla="*/ 390496 w 12192000"/>
              <a:gd name="connsiteY220" fmla="*/ 1229512 h 1783724"/>
              <a:gd name="connsiteX221" fmla="*/ 362616 w 12192000"/>
              <a:gd name="connsiteY221" fmla="*/ 1221981 h 1783724"/>
              <a:gd name="connsiteX222" fmla="*/ 348184 w 12192000"/>
              <a:gd name="connsiteY222" fmla="*/ 1213437 h 1783724"/>
              <a:gd name="connsiteX223" fmla="*/ 341576 w 12192000"/>
              <a:gd name="connsiteY223" fmla="*/ 1212583 h 1783724"/>
              <a:gd name="connsiteX224" fmla="*/ 320370 w 12192000"/>
              <a:gd name="connsiteY224" fmla="*/ 1206827 h 1783724"/>
              <a:gd name="connsiteX225" fmla="*/ 308082 w 12192000"/>
              <a:gd name="connsiteY225" fmla="*/ 1204195 h 1783724"/>
              <a:gd name="connsiteX226" fmla="*/ 303141 w 12192000"/>
              <a:gd name="connsiteY226" fmla="*/ 1203396 h 1783724"/>
              <a:gd name="connsiteX227" fmla="*/ 260955 w 12192000"/>
              <a:gd name="connsiteY227" fmla="*/ 1203345 h 1783724"/>
              <a:gd name="connsiteX228" fmla="*/ 234352 w 12192000"/>
              <a:gd name="connsiteY228" fmla="*/ 1193972 h 1783724"/>
              <a:gd name="connsiteX229" fmla="*/ 210954 w 12192000"/>
              <a:gd name="connsiteY229" fmla="*/ 1192326 h 1783724"/>
              <a:gd name="connsiteX230" fmla="*/ 204851 w 12192000"/>
              <a:gd name="connsiteY230" fmla="*/ 1190210 h 1783724"/>
              <a:gd name="connsiteX231" fmla="*/ 145778 w 12192000"/>
              <a:gd name="connsiteY231" fmla="*/ 1190651 h 1783724"/>
              <a:gd name="connsiteX232" fmla="*/ 105518 w 12192000"/>
              <a:gd name="connsiteY232" fmla="*/ 1184937 h 1783724"/>
              <a:gd name="connsiteX233" fmla="*/ 17623 w 12192000"/>
              <a:gd name="connsiteY233" fmla="*/ 1185238 h 1783724"/>
              <a:gd name="connsiteX234" fmla="*/ 0 w 12192000"/>
              <a:gd name="connsiteY234" fmla="*/ 1184768 h 1783724"/>
              <a:gd name="connsiteX235" fmla="*/ 0 w 12192000"/>
              <a:gd name="connsiteY235"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8340 w 12192000"/>
              <a:gd name="connsiteY118" fmla="*/ 1777373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12840 w 12192000"/>
              <a:gd name="connsiteY119" fmla="*/ 1767920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21508 w 12192000"/>
              <a:gd name="connsiteY119" fmla="*/ 1781856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2192000" h="1791309">
                <a:moveTo>
                  <a:pt x="0" y="0"/>
                </a:moveTo>
                <a:lnTo>
                  <a:pt x="12192000" y="0"/>
                </a:lnTo>
                <a:lnTo>
                  <a:pt x="12192000" y="1129867"/>
                </a:lnTo>
                <a:lnTo>
                  <a:pt x="12174158" y="1133797"/>
                </a:lnTo>
                <a:cubicBezTo>
                  <a:pt x="12157454" y="1140721"/>
                  <a:pt x="12149351" y="1153443"/>
                  <a:pt x="12111983" y="1161939"/>
                </a:cubicBezTo>
                <a:cubicBezTo>
                  <a:pt x="12087726" y="1155702"/>
                  <a:pt x="11984402" y="1203449"/>
                  <a:pt x="11967186" y="1201206"/>
                </a:cubicBezTo>
                <a:cubicBezTo>
                  <a:pt x="11967750" y="1205818"/>
                  <a:pt x="11957788" y="1208973"/>
                  <a:pt x="11953646" y="1205499"/>
                </a:cubicBezTo>
                <a:cubicBezTo>
                  <a:pt x="11874988" y="1196071"/>
                  <a:pt x="11923725" y="1235156"/>
                  <a:pt x="11874413" y="1213569"/>
                </a:cubicBezTo>
                <a:cubicBezTo>
                  <a:pt x="11842982" y="1211016"/>
                  <a:pt x="11850046" y="1264113"/>
                  <a:pt x="11815251" y="1241020"/>
                </a:cubicBezTo>
                <a:cubicBezTo>
                  <a:pt x="11777292" y="1243792"/>
                  <a:pt x="11755474" y="1265077"/>
                  <a:pt x="11718610" y="1253479"/>
                </a:cubicBezTo>
                <a:cubicBezTo>
                  <a:pt x="11683080" y="1256158"/>
                  <a:pt x="11653383" y="1266402"/>
                  <a:pt x="11622463" y="1262368"/>
                </a:cubicBezTo>
                <a:cubicBezTo>
                  <a:pt x="11611100" y="1269615"/>
                  <a:pt x="11599917" y="1272947"/>
                  <a:pt x="11587426" y="1263916"/>
                </a:cubicBezTo>
                <a:lnTo>
                  <a:pt x="11471543" y="1280394"/>
                </a:lnTo>
                <a:cubicBezTo>
                  <a:pt x="11480443" y="1295700"/>
                  <a:pt x="11403671" y="1266178"/>
                  <a:pt x="11406215" y="1280453"/>
                </a:cubicBezTo>
                <a:cubicBezTo>
                  <a:pt x="11384948" y="1263081"/>
                  <a:pt x="11383757" y="1289202"/>
                  <a:pt x="11361043" y="1286632"/>
                </a:cubicBezTo>
                <a:cubicBezTo>
                  <a:pt x="11336582" y="1287680"/>
                  <a:pt x="11298132" y="1293514"/>
                  <a:pt x="11259450" y="1286738"/>
                </a:cubicBezTo>
                <a:cubicBezTo>
                  <a:pt x="11218591" y="1278110"/>
                  <a:pt x="11200256" y="1320872"/>
                  <a:pt x="11154950" y="1291274"/>
                </a:cubicBezTo>
                <a:cubicBezTo>
                  <a:pt x="11111513" y="1290650"/>
                  <a:pt x="11088472" y="1292909"/>
                  <a:pt x="11055163" y="1282991"/>
                </a:cubicBezTo>
                <a:cubicBezTo>
                  <a:pt x="11032544" y="1281021"/>
                  <a:pt x="10996199" y="1284394"/>
                  <a:pt x="10959430" y="1284028"/>
                </a:cubicBezTo>
                <a:cubicBezTo>
                  <a:pt x="10931591" y="1287404"/>
                  <a:pt x="10905508" y="1291463"/>
                  <a:pt x="10886552" y="1294734"/>
                </a:cubicBezTo>
                <a:cubicBezTo>
                  <a:pt x="10880420" y="1303453"/>
                  <a:pt x="10841339" y="1295806"/>
                  <a:pt x="10832696" y="1296692"/>
                </a:cubicBezTo>
                <a:cubicBezTo>
                  <a:pt x="10823079" y="1304372"/>
                  <a:pt x="10783778" y="1279364"/>
                  <a:pt x="10772242" y="1273555"/>
                </a:cubicBezTo>
                <a:lnTo>
                  <a:pt x="10696254" y="1259247"/>
                </a:lnTo>
                <a:lnTo>
                  <a:pt x="10577832" y="1255994"/>
                </a:lnTo>
                <a:cubicBezTo>
                  <a:pt x="10578169" y="1226829"/>
                  <a:pt x="10521442" y="1275048"/>
                  <a:pt x="10531976" y="1249692"/>
                </a:cubicBezTo>
                <a:cubicBezTo>
                  <a:pt x="10499819" y="1253413"/>
                  <a:pt x="10485745" y="1214474"/>
                  <a:pt x="10453101" y="1241000"/>
                </a:cubicBezTo>
                <a:cubicBezTo>
                  <a:pt x="10439254" y="1237435"/>
                  <a:pt x="10423820" y="1236093"/>
                  <a:pt x="10407706" y="1235650"/>
                </a:cubicBezTo>
                <a:lnTo>
                  <a:pt x="10368559" y="1235686"/>
                </a:lnTo>
                <a:lnTo>
                  <a:pt x="10352542" y="1245817"/>
                </a:lnTo>
                <a:cubicBezTo>
                  <a:pt x="10342771" y="1253838"/>
                  <a:pt x="10305910" y="1267651"/>
                  <a:pt x="10294918" y="1263549"/>
                </a:cubicBezTo>
                <a:cubicBezTo>
                  <a:pt x="10286400" y="1265045"/>
                  <a:pt x="10278941" y="1270917"/>
                  <a:pt x="10271059" y="1265010"/>
                </a:cubicBezTo>
                <a:cubicBezTo>
                  <a:pt x="10259993" y="1258516"/>
                  <a:pt x="10241455" y="1282408"/>
                  <a:pt x="10239064" y="1270598"/>
                </a:cubicBezTo>
                <a:lnTo>
                  <a:pt x="10181078" y="1276374"/>
                </a:lnTo>
                <a:cubicBezTo>
                  <a:pt x="10176383" y="1283869"/>
                  <a:pt x="10166588" y="1284786"/>
                  <a:pt x="10153458" y="1285229"/>
                </a:cubicBezTo>
                <a:lnTo>
                  <a:pt x="10140775" y="1285847"/>
                </a:lnTo>
                <a:lnTo>
                  <a:pt x="10132055" y="1297214"/>
                </a:lnTo>
                <a:cubicBezTo>
                  <a:pt x="10121112" y="1284388"/>
                  <a:pt x="10112812" y="1319799"/>
                  <a:pt x="10094093" y="1316697"/>
                </a:cubicBezTo>
                <a:lnTo>
                  <a:pt x="10054855" y="1316203"/>
                </a:lnTo>
                <a:cubicBezTo>
                  <a:pt x="10047253" y="1314463"/>
                  <a:pt x="10023891" y="1325924"/>
                  <a:pt x="10016268" y="1325133"/>
                </a:cubicBezTo>
                <a:cubicBezTo>
                  <a:pt x="9975530" y="1333371"/>
                  <a:pt x="9961472" y="1333730"/>
                  <a:pt x="9937115" y="1337731"/>
                </a:cubicBezTo>
                <a:cubicBezTo>
                  <a:pt x="9896092" y="1337713"/>
                  <a:pt x="9865853" y="1334961"/>
                  <a:pt x="9824942" y="1342969"/>
                </a:cubicBezTo>
                <a:lnTo>
                  <a:pt x="9705553" y="1359323"/>
                </a:lnTo>
                <a:cubicBezTo>
                  <a:pt x="9652292" y="1351199"/>
                  <a:pt x="9607405" y="1371958"/>
                  <a:pt x="9589915" y="1382355"/>
                </a:cubicBezTo>
                <a:cubicBezTo>
                  <a:pt x="9524425" y="1393971"/>
                  <a:pt x="9387390" y="1424473"/>
                  <a:pt x="9315048" y="1428626"/>
                </a:cubicBezTo>
                <a:lnTo>
                  <a:pt x="9209077" y="1448049"/>
                </a:lnTo>
                <a:lnTo>
                  <a:pt x="9133300" y="1456152"/>
                </a:lnTo>
                <a:lnTo>
                  <a:pt x="9031264" y="1462053"/>
                </a:lnTo>
                <a:lnTo>
                  <a:pt x="8983321" y="1464616"/>
                </a:lnTo>
                <a:lnTo>
                  <a:pt x="8983035" y="1464417"/>
                </a:lnTo>
                <a:cubicBezTo>
                  <a:pt x="8980980" y="1464226"/>
                  <a:pt x="8978163" y="1464489"/>
                  <a:pt x="8974072" y="1465390"/>
                </a:cubicBezTo>
                <a:lnTo>
                  <a:pt x="8968242" y="1467079"/>
                </a:lnTo>
                <a:lnTo>
                  <a:pt x="8952199" y="1469700"/>
                </a:lnTo>
                <a:lnTo>
                  <a:pt x="8945873" y="1469099"/>
                </a:lnTo>
                <a:lnTo>
                  <a:pt x="8940905" y="1467238"/>
                </a:lnTo>
                <a:cubicBezTo>
                  <a:pt x="8932575" y="1473801"/>
                  <a:pt x="8933428" y="1481221"/>
                  <a:pt x="8906846" y="1464481"/>
                </a:cubicBezTo>
                <a:cubicBezTo>
                  <a:pt x="8875905" y="1465225"/>
                  <a:pt x="8767249" y="1477012"/>
                  <a:pt x="8730411" y="1479838"/>
                </a:cubicBezTo>
                <a:cubicBezTo>
                  <a:pt x="8697830" y="1488616"/>
                  <a:pt x="8726157" y="1477386"/>
                  <a:pt x="8685834" y="1481431"/>
                </a:cubicBezTo>
                <a:cubicBezTo>
                  <a:pt x="8649663" y="1497505"/>
                  <a:pt x="8617161" y="1483769"/>
                  <a:pt x="8574116" y="1488166"/>
                </a:cubicBezTo>
                <a:lnTo>
                  <a:pt x="8503254" y="1475627"/>
                </a:lnTo>
                <a:lnTo>
                  <a:pt x="8489028" y="1480483"/>
                </a:lnTo>
                <a:lnTo>
                  <a:pt x="8484222" y="1482955"/>
                </a:lnTo>
                <a:cubicBezTo>
                  <a:pt x="8480710" y="1484416"/>
                  <a:pt x="8478112" y="1485080"/>
                  <a:pt x="8476034" y="1485197"/>
                </a:cubicBezTo>
                <a:lnTo>
                  <a:pt x="8475659" y="1485048"/>
                </a:lnTo>
                <a:lnTo>
                  <a:pt x="8468325" y="1487552"/>
                </a:lnTo>
                <a:lnTo>
                  <a:pt x="8401298" y="1493672"/>
                </a:lnTo>
                <a:lnTo>
                  <a:pt x="8390295" y="1502138"/>
                </a:lnTo>
                <a:cubicBezTo>
                  <a:pt x="8384606" y="1505321"/>
                  <a:pt x="8378033" y="1507689"/>
                  <a:pt x="8370102" y="1508730"/>
                </a:cubicBezTo>
                <a:cubicBezTo>
                  <a:pt x="8346527" y="1514550"/>
                  <a:pt x="8269793" y="1532082"/>
                  <a:pt x="8248843" y="1537060"/>
                </a:cubicBezTo>
                <a:lnTo>
                  <a:pt x="8244399" y="1538596"/>
                </a:lnTo>
                <a:lnTo>
                  <a:pt x="8241700" y="1538396"/>
                </a:lnTo>
                <a:lnTo>
                  <a:pt x="8230388" y="1546517"/>
                </a:lnTo>
                <a:cubicBezTo>
                  <a:pt x="8227226" y="1549698"/>
                  <a:pt x="8225026" y="1553241"/>
                  <a:pt x="8224228" y="1557267"/>
                </a:cubicBezTo>
                <a:lnTo>
                  <a:pt x="8199666" y="1559012"/>
                </a:lnTo>
                <a:lnTo>
                  <a:pt x="8194548" y="1565013"/>
                </a:lnTo>
                <a:cubicBezTo>
                  <a:pt x="8190810" y="1577396"/>
                  <a:pt x="8158901" y="1567171"/>
                  <a:pt x="8165771" y="1579116"/>
                </a:cubicBezTo>
                <a:cubicBezTo>
                  <a:pt x="8143208" y="1572277"/>
                  <a:pt x="8132387" y="1598919"/>
                  <a:pt x="8116832" y="1608547"/>
                </a:cubicBezTo>
                <a:cubicBezTo>
                  <a:pt x="8107684" y="1604668"/>
                  <a:pt x="8099460" y="1609694"/>
                  <a:pt x="8089016" y="1617129"/>
                </a:cubicBezTo>
                <a:lnTo>
                  <a:pt x="8074658" y="1626971"/>
                </a:lnTo>
                <a:lnTo>
                  <a:pt x="8068056" y="1627924"/>
                </a:lnTo>
                <a:cubicBezTo>
                  <a:pt x="8060220" y="1629936"/>
                  <a:pt x="8053184" y="1632419"/>
                  <a:pt x="8046900" y="1634483"/>
                </a:cubicBezTo>
                <a:lnTo>
                  <a:pt x="8034634" y="1637466"/>
                </a:lnTo>
                <a:lnTo>
                  <a:pt x="8029700" y="1638364"/>
                </a:lnTo>
                <a:lnTo>
                  <a:pt x="7987514" y="1638160"/>
                </a:lnTo>
                <a:cubicBezTo>
                  <a:pt x="7980319" y="1639536"/>
                  <a:pt x="7969308" y="1646808"/>
                  <a:pt x="7960991" y="1648892"/>
                </a:cubicBezTo>
                <a:cubicBezTo>
                  <a:pt x="7962266" y="1658962"/>
                  <a:pt x="7948210" y="1650809"/>
                  <a:pt x="7937606" y="1650659"/>
                </a:cubicBezTo>
                <a:lnTo>
                  <a:pt x="7931522" y="1653082"/>
                </a:lnTo>
                <a:cubicBezTo>
                  <a:pt x="7920662" y="1653340"/>
                  <a:pt x="7888992" y="1651284"/>
                  <a:pt x="7872444" y="1652202"/>
                </a:cubicBezTo>
                <a:lnTo>
                  <a:pt x="7832232" y="1658594"/>
                </a:lnTo>
                <a:lnTo>
                  <a:pt x="7744332" y="1657695"/>
                </a:lnTo>
                <a:cubicBezTo>
                  <a:pt x="7736583" y="1656418"/>
                  <a:pt x="7729572" y="1656803"/>
                  <a:pt x="7723062" y="1658222"/>
                </a:cubicBezTo>
                <a:lnTo>
                  <a:pt x="7705682" y="1664606"/>
                </a:lnTo>
                <a:lnTo>
                  <a:pt x="7702441" y="1671260"/>
                </a:lnTo>
                <a:lnTo>
                  <a:pt x="7690889" y="1672499"/>
                </a:lnTo>
                <a:lnTo>
                  <a:pt x="7688002" y="1674071"/>
                </a:lnTo>
                <a:cubicBezTo>
                  <a:pt x="7682503" y="1677097"/>
                  <a:pt x="7677007" y="1679895"/>
                  <a:pt x="7671275" y="1681835"/>
                </a:cubicBezTo>
                <a:cubicBezTo>
                  <a:pt x="7654111" y="1682062"/>
                  <a:pt x="7618318" y="1675322"/>
                  <a:pt x="7585018" y="1675431"/>
                </a:cubicBezTo>
                <a:cubicBezTo>
                  <a:pt x="7528719" y="1664428"/>
                  <a:pt x="7521329" y="1707497"/>
                  <a:pt x="7471472" y="1682487"/>
                </a:cubicBezTo>
                <a:cubicBezTo>
                  <a:pt x="7480732" y="1694322"/>
                  <a:pt x="7397792" y="1692238"/>
                  <a:pt x="7381391" y="1689122"/>
                </a:cubicBezTo>
                <a:cubicBezTo>
                  <a:pt x="7341128" y="1711132"/>
                  <a:pt x="7346708" y="1685490"/>
                  <a:pt x="7292528" y="1689863"/>
                </a:cubicBezTo>
                <a:cubicBezTo>
                  <a:pt x="7237308" y="1683875"/>
                  <a:pt x="7271540" y="1692433"/>
                  <a:pt x="7226210" y="1684783"/>
                </a:cubicBezTo>
                <a:lnTo>
                  <a:pt x="7179107" y="1664705"/>
                </a:lnTo>
                <a:lnTo>
                  <a:pt x="7176110" y="1667956"/>
                </a:lnTo>
                <a:cubicBezTo>
                  <a:pt x="7171229" y="1670861"/>
                  <a:pt x="7163632" y="1672608"/>
                  <a:pt x="7149935" y="1671723"/>
                </a:cubicBezTo>
                <a:lnTo>
                  <a:pt x="7076173" y="1681613"/>
                </a:lnTo>
                <a:cubicBezTo>
                  <a:pt x="7040346" y="1682305"/>
                  <a:pt x="7033727" y="1686564"/>
                  <a:pt x="7002038" y="1684528"/>
                </a:cubicBezTo>
                <a:cubicBezTo>
                  <a:pt x="6921124" y="1693326"/>
                  <a:pt x="6935142" y="1700259"/>
                  <a:pt x="6883473" y="1705122"/>
                </a:cubicBezTo>
                <a:cubicBezTo>
                  <a:pt x="6831804" y="1709985"/>
                  <a:pt x="6740980" y="1710711"/>
                  <a:pt x="6692022" y="1713707"/>
                </a:cubicBezTo>
                <a:cubicBezTo>
                  <a:pt x="6643064" y="1716703"/>
                  <a:pt x="6668333" y="1719031"/>
                  <a:pt x="6589722" y="1723098"/>
                </a:cubicBezTo>
                <a:cubicBezTo>
                  <a:pt x="6512571" y="1759389"/>
                  <a:pt x="6380724" y="1753453"/>
                  <a:pt x="6301694" y="1743703"/>
                </a:cubicBezTo>
                <a:cubicBezTo>
                  <a:pt x="6281734" y="1756503"/>
                  <a:pt x="6212956" y="1754732"/>
                  <a:pt x="6183195" y="1758873"/>
                </a:cubicBezTo>
                <a:cubicBezTo>
                  <a:pt x="6153434" y="1763014"/>
                  <a:pt x="6131593" y="1775778"/>
                  <a:pt x="6123126" y="1768552"/>
                </a:cubicBezTo>
                <a:lnTo>
                  <a:pt x="6096136" y="1767260"/>
                </a:lnTo>
                <a:lnTo>
                  <a:pt x="6032917" y="1781697"/>
                </a:lnTo>
                <a:lnTo>
                  <a:pt x="5977870" y="1771268"/>
                </a:lnTo>
                <a:lnTo>
                  <a:pt x="5916336" y="1780879"/>
                </a:lnTo>
                <a:cubicBezTo>
                  <a:pt x="5904930" y="1780355"/>
                  <a:pt x="5880720" y="1781016"/>
                  <a:pt x="5867980" y="1783724"/>
                </a:cubicBezTo>
                <a:lnTo>
                  <a:pt x="5743302" y="1782136"/>
                </a:lnTo>
                <a:lnTo>
                  <a:pt x="5607054" y="1775578"/>
                </a:lnTo>
                <a:lnTo>
                  <a:pt x="5507342" y="1791309"/>
                </a:lnTo>
                <a:cubicBezTo>
                  <a:pt x="5514534" y="1780535"/>
                  <a:pt x="5427790" y="1792064"/>
                  <a:pt x="5421508" y="1781856"/>
                </a:cubicBezTo>
                <a:cubicBezTo>
                  <a:pt x="5418089" y="1773527"/>
                  <a:pt x="5371877" y="1776489"/>
                  <a:pt x="5361713" y="1773980"/>
                </a:cubicBezTo>
                <a:lnTo>
                  <a:pt x="5241786" y="1756656"/>
                </a:lnTo>
                <a:cubicBezTo>
                  <a:pt x="5231623" y="1756470"/>
                  <a:pt x="5210558" y="1749512"/>
                  <a:pt x="5202963" y="1747306"/>
                </a:cubicBezTo>
                <a:lnTo>
                  <a:pt x="5154668" y="1744668"/>
                </a:lnTo>
                <a:lnTo>
                  <a:pt x="5136547" y="1738620"/>
                </a:lnTo>
                <a:lnTo>
                  <a:pt x="5122587" y="1735756"/>
                </a:lnTo>
                <a:lnTo>
                  <a:pt x="5119579" y="1734004"/>
                </a:lnTo>
                <a:cubicBezTo>
                  <a:pt x="5113851" y="1730636"/>
                  <a:pt x="5108044" y="1727458"/>
                  <a:pt x="5101616" y="1724948"/>
                </a:cubicBezTo>
                <a:cubicBezTo>
                  <a:pt x="5088362" y="1748626"/>
                  <a:pt x="5044771" y="1707503"/>
                  <a:pt x="5045783" y="1730209"/>
                </a:cubicBezTo>
                <a:cubicBezTo>
                  <a:pt x="5008168" y="1720538"/>
                  <a:pt x="5019000" y="1744687"/>
                  <a:pt x="4991477" y="1716450"/>
                </a:cubicBezTo>
                <a:cubicBezTo>
                  <a:pt x="4917012" y="1716520"/>
                  <a:pt x="4859743" y="1698620"/>
                  <a:pt x="4820387" y="1695973"/>
                </a:cubicBezTo>
                <a:cubicBezTo>
                  <a:pt x="4781031" y="1693326"/>
                  <a:pt x="4776995" y="1700624"/>
                  <a:pt x="4755339" y="1700569"/>
                </a:cubicBezTo>
                <a:cubicBezTo>
                  <a:pt x="4737617" y="1700544"/>
                  <a:pt x="4724764" y="1697021"/>
                  <a:pt x="4714053" y="1695822"/>
                </a:cubicBezTo>
                <a:lnTo>
                  <a:pt x="4691073" y="1693377"/>
                </a:lnTo>
                <a:cubicBezTo>
                  <a:pt x="4655690" y="1687493"/>
                  <a:pt x="4539520" y="1664477"/>
                  <a:pt x="4495727" y="1656633"/>
                </a:cubicBezTo>
                <a:cubicBezTo>
                  <a:pt x="4451934" y="1648789"/>
                  <a:pt x="4444062" y="1645926"/>
                  <a:pt x="4428317" y="1646311"/>
                </a:cubicBezTo>
                <a:lnTo>
                  <a:pt x="4424455" y="1646545"/>
                </a:lnTo>
                <a:lnTo>
                  <a:pt x="4418141" y="1643457"/>
                </a:lnTo>
                <a:cubicBezTo>
                  <a:pt x="4410761" y="1640493"/>
                  <a:pt x="4401533" y="1637604"/>
                  <a:pt x="4389054" y="1635100"/>
                </a:cubicBezTo>
                <a:cubicBezTo>
                  <a:pt x="4364845" y="1640335"/>
                  <a:pt x="4261162" y="1598709"/>
                  <a:pt x="4243963" y="1600547"/>
                </a:cubicBezTo>
                <a:cubicBezTo>
                  <a:pt x="4244492" y="1596582"/>
                  <a:pt x="4234508" y="1593814"/>
                  <a:pt x="4230390" y="1596782"/>
                </a:cubicBezTo>
                <a:cubicBezTo>
                  <a:pt x="4151802" y="1604469"/>
                  <a:pt x="4200248" y="1571110"/>
                  <a:pt x="4151096" y="1589415"/>
                </a:cubicBezTo>
                <a:cubicBezTo>
                  <a:pt x="4119683" y="1591443"/>
                  <a:pt x="4113911" y="1574835"/>
                  <a:pt x="4091729" y="1565484"/>
                </a:cubicBezTo>
                <a:cubicBezTo>
                  <a:pt x="4053748" y="1562897"/>
                  <a:pt x="4031770" y="1544470"/>
                  <a:pt x="3994992" y="1554250"/>
                </a:cubicBezTo>
                <a:cubicBezTo>
                  <a:pt x="3959443" y="1551755"/>
                  <a:pt x="3929669" y="1542783"/>
                  <a:pt x="3898778" y="1546088"/>
                </a:cubicBezTo>
                <a:cubicBezTo>
                  <a:pt x="3887360" y="1539793"/>
                  <a:pt x="3876153" y="1536867"/>
                  <a:pt x="3863728" y="1544567"/>
                </a:cubicBezTo>
                <a:lnTo>
                  <a:pt x="3729252" y="1544592"/>
                </a:lnTo>
                <a:lnTo>
                  <a:pt x="3716543" y="1541771"/>
                </a:lnTo>
                <a:lnTo>
                  <a:pt x="3715389" y="1538406"/>
                </a:lnTo>
                <a:cubicBezTo>
                  <a:pt x="3706175" y="1535154"/>
                  <a:pt x="3680562" y="1538571"/>
                  <a:pt x="3682391" y="1529372"/>
                </a:cubicBezTo>
                <a:lnTo>
                  <a:pt x="3669607" y="1534463"/>
                </a:lnTo>
                <a:cubicBezTo>
                  <a:pt x="3669597" y="1534461"/>
                  <a:pt x="3669587" y="1534460"/>
                  <a:pt x="3669577" y="1534458"/>
                </a:cubicBezTo>
                <a:lnTo>
                  <a:pt x="3660365" y="1531370"/>
                </a:lnTo>
                <a:cubicBezTo>
                  <a:pt x="3654539" y="1527865"/>
                  <a:pt x="3648520" y="1522770"/>
                  <a:pt x="3637171" y="1523813"/>
                </a:cubicBezTo>
                <a:lnTo>
                  <a:pt x="3636519" y="1523773"/>
                </a:lnTo>
                <a:lnTo>
                  <a:pt x="3589716" y="1506360"/>
                </a:lnTo>
                <a:lnTo>
                  <a:pt x="3583541" y="1507469"/>
                </a:lnTo>
                <a:cubicBezTo>
                  <a:pt x="3579272" y="1507967"/>
                  <a:pt x="3576419" y="1507958"/>
                  <a:pt x="3574426" y="1507574"/>
                </a:cubicBezTo>
                <a:lnTo>
                  <a:pt x="3574190" y="1507350"/>
                </a:lnTo>
                <a:lnTo>
                  <a:pt x="3565671" y="1507894"/>
                </a:lnTo>
                <a:cubicBezTo>
                  <a:pt x="3551329" y="1509331"/>
                  <a:pt x="3529061" y="1497487"/>
                  <a:pt x="3515816" y="1499688"/>
                </a:cubicBezTo>
                <a:cubicBezTo>
                  <a:pt x="3493619" y="1496054"/>
                  <a:pt x="3468326" y="1501164"/>
                  <a:pt x="3452912" y="1496444"/>
                </a:cubicBezTo>
                <a:lnTo>
                  <a:pt x="3380405" y="1486216"/>
                </a:lnTo>
                <a:lnTo>
                  <a:pt x="3343625" y="1500147"/>
                </a:lnTo>
                <a:cubicBezTo>
                  <a:pt x="3339603" y="1502039"/>
                  <a:pt x="3333747" y="1502912"/>
                  <a:pt x="3323774" y="1501476"/>
                </a:cubicBezTo>
                <a:lnTo>
                  <a:pt x="3321444" y="1500659"/>
                </a:lnTo>
                <a:cubicBezTo>
                  <a:pt x="3316135" y="1502690"/>
                  <a:pt x="3275316" y="1503491"/>
                  <a:pt x="3242143" y="1505268"/>
                </a:cubicBezTo>
                <a:cubicBezTo>
                  <a:pt x="3189534" y="1507034"/>
                  <a:pt x="3183224" y="1513621"/>
                  <a:pt x="3122401" y="1511314"/>
                </a:cubicBezTo>
                <a:cubicBezTo>
                  <a:pt x="3062558" y="1512135"/>
                  <a:pt x="3052178" y="1517079"/>
                  <a:pt x="3010177" y="1513132"/>
                </a:cubicBezTo>
                <a:lnTo>
                  <a:pt x="2782615" y="1509375"/>
                </a:lnTo>
                <a:cubicBezTo>
                  <a:pt x="2720443" y="1532093"/>
                  <a:pt x="2739680" y="1506747"/>
                  <a:pt x="2668665" y="1517660"/>
                </a:cubicBezTo>
                <a:cubicBezTo>
                  <a:pt x="2637679" y="1529969"/>
                  <a:pt x="2588747" y="1520593"/>
                  <a:pt x="2548073" y="1516667"/>
                </a:cubicBezTo>
                <a:lnTo>
                  <a:pt x="2423377" y="1527776"/>
                </a:lnTo>
                <a:cubicBezTo>
                  <a:pt x="2391762" y="1541398"/>
                  <a:pt x="2334138" y="1516264"/>
                  <a:pt x="2295298" y="1534368"/>
                </a:cubicBezTo>
                <a:cubicBezTo>
                  <a:pt x="2256198" y="1534684"/>
                  <a:pt x="2213382" y="1531065"/>
                  <a:pt x="2188781" y="1529677"/>
                </a:cubicBezTo>
                <a:cubicBezTo>
                  <a:pt x="2152040" y="1526523"/>
                  <a:pt x="2110059" y="1518979"/>
                  <a:pt x="2074855" y="1515446"/>
                </a:cubicBezTo>
                <a:cubicBezTo>
                  <a:pt x="2057773" y="1526670"/>
                  <a:pt x="2060765" y="1522088"/>
                  <a:pt x="2012587" y="1522487"/>
                </a:cubicBezTo>
                <a:cubicBezTo>
                  <a:pt x="1998635" y="1532169"/>
                  <a:pt x="1952297" y="1513377"/>
                  <a:pt x="1932075" y="1517914"/>
                </a:cubicBezTo>
                <a:lnTo>
                  <a:pt x="1908490" y="1526423"/>
                </a:lnTo>
                <a:cubicBezTo>
                  <a:pt x="1908463" y="1526419"/>
                  <a:pt x="1908437" y="1526414"/>
                  <a:pt x="1908410" y="1526410"/>
                </a:cubicBezTo>
                <a:lnTo>
                  <a:pt x="1901918" y="1522410"/>
                </a:lnTo>
                <a:cubicBezTo>
                  <a:pt x="1894621" y="1518990"/>
                  <a:pt x="1885539" y="1517409"/>
                  <a:pt x="1876753" y="1517619"/>
                </a:cubicBezTo>
                <a:lnTo>
                  <a:pt x="1858194" y="1522343"/>
                </a:lnTo>
                <a:lnTo>
                  <a:pt x="1702657" y="1510562"/>
                </a:lnTo>
                <a:lnTo>
                  <a:pt x="1701421" y="1510775"/>
                </a:lnTo>
                <a:lnTo>
                  <a:pt x="1699973" y="1507739"/>
                </a:lnTo>
                <a:lnTo>
                  <a:pt x="1682526" y="1504598"/>
                </a:lnTo>
                <a:lnTo>
                  <a:pt x="1677380" y="1504851"/>
                </a:lnTo>
                <a:cubicBezTo>
                  <a:pt x="1673914" y="1504766"/>
                  <a:pt x="1671712" y="1504379"/>
                  <a:pt x="1670304" y="1503744"/>
                </a:cubicBezTo>
                <a:cubicBezTo>
                  <a:pt x="1670268" y="1503662"/>
                  <a:pt x="1670233" y="1503579"/>
                  <a:pt x="1670197" y="1503497"/>
                </a:cubicBezTo>
                <a:lnTo>
                  <a:pt x="1626301" y="1474931"/>
                </a:lnTo>
                <a:cubicBezTo>
                  <a:pt x="1604915" y="1468296"/>
                  <a:pt x="1551479" y="1469979"/>
                  <a:pt x="1535119" y="1463075"/>
                </a:cubicBezTo>
                <a:lnTo>
                  <a:pt x="1531340" y="1461293"/>
                </a:lnTo>
                <a:cubicBezTo>
                  <a:pt x="1525230" y="1461360"/>
                  <a:pt x="1504579" y="1462700"/>
                  <a:pt x="1498454" y="1463478"/>
                </a:cubicBezTo>
                <a:lnTo>
                  <a:pt x="1478806" y="1464611"/>
                </a:lnTo>
                <a:cubicBezTo>
                  <a:pt x="1448580" y="1467082"/>
                  <a:pt x="1388307" y="1453074"/>
                  <a:pt x="1358081" y="1455545"/>
                </a:cubicBezTo>
                <a:cubicBezTo>
                  <a:pt x="1299271" y="1452863"/>
                  <a:pt x="1273552" y="1462767"/>
                  <a:pt x="1222449" y="1455454"/>
                </a:cubicBezTo>
                <a:cubicBezTo>
                  <a:pt x="1205416" y="1455703"/>
                  <a:pt x="1168801" y="1449081"/>
                  <a:pt x="1180983" y="1440557"/>
                </a:cubicBezTo>
                <a:cubicBezTo>
                  <a:pt x="1023068" y="1409358"/>
                  <a:pt x="1056832" y="1408921"/>
                  <a:pt x="1018426" y="1400226"/>
                </a:cubicBezTo>
                <a:lnTo>
                  <a:pt x="940021" y="1409452"/>
                </a:lnTo>
                <a:cubicBezTo>
                  <a:pt x="940135" y="1408998"/>
                  <a:pt x="940248" y="1408544"/>
                  <a:pt x="940362" y="1408090"/>
                </a:cubicBezTo>
                <a:lnTo>
                  <a:pt x="927147" y="1407436"/>
                </a:lnTo>
                <a:lnTo>
                  <a:pt x="915481" y="1395526"/>
                </a:lnTo>
                <a:cubicBezTo>
                  <a:pt x="907071" y="1390072"/>
                  <a:pt x="906923" y="1401911"/>
                  <a:pt x="884363" y="1395024"/>
                </a:cubicBezTo>
                <a:lnTo>
                  <a:pt x="883522" y="1400267"/>
                </a:lnTo>
                <a:lnTo>
                  <a:pt x="865903" y="1394324"/>
                </a:lnTo>
                <a:cubicBezTo>
                  <a:pt x="843001" y="1384824"/>
                  <a:pt x="819998" y="1373730"/>
                  <a:pt x="790832" y="1370999"/>
                </a:cubicBezTo>
                <a:cubicBezTo>
                  <a:pt x="772294" y="1340731"/>
                  <a:pt x="778197" y="1365674"/>
                  <a:pt x="749766" y="1353216"/>
                </a:cubicBezTo>
                <a:cubicBezTo>
                  <a:pt x="748128" y="1375985"/>
                  <a:pt x="718385" y="1331645"/>
                  <a:pt x="705470" y="1354328"/>
                </a:cubicBezTo>
                <a:cubicBezTo>
                  <a:pt x="700707" y="1351342"/>
                  <a:pt x="696499" y="1347733"/>
                  <a:pt x="692371" y="1343942"/>
                </a:cubicBezTo>
                <a:lnTo>
                  <a:pt x="690203" y="1341970"/>
                </a:lnTo>
                <a:lnTo>
                  <a:pt x="679574" y="1338069"/>
                </a:lnTo>
                <a:cubicBezTo>
                  <a:pt x="679386" y="1336035"/>
                  <a:pt x="679197" y="1334000"/>
                  <a:pt x="679009" y="1331966"/>
                </a:cubicBezTo>
                <a:lnTo>
                  <a:pt x="664756" y="1322509"/>
                </a:lnTo>
                <a:cubicBezTo>
                  <a:pt x="659043" y="1319741"/>
                  <a:pt x="652454" y="1317669"/>
                  <a:pt x="644515" y="1316732"/>
                </a:cubicBezTo>
                <a:cubicBezTo>
                  <a:pt x="614253" y="1322334"/>
                  <a:pt x="583561" y="1286736"/>
                  <a:pt x="545716" y="1294878"/>
                </a:cubicBezTo>
                <a:cubicBezTo>
                  <a:pt x="532281" y="1295942"/>
                  <a:pt x="493615" y="1287410"/>
                  <a:pt x="488094" y="1278596"/>
                </a:cubicBezTo>
                <a:cubicBezTo>
                  <a:pt x="480401" y="1275336"/>
                  <a:pt x="470327" y="1275952"/>
                  <a:pt x="468538" y="1267376"/>
                </a:cubicBezTo>
                <a:cubicBezTo>
                  <a:pt x="464708" y="1256704"/>
                  <a:pt x="432874" y="1265329"/>
                  <a:pt x="439655" y="1255090"/>
                </a:cubicBezTo>
                <a:cubicBezTo>
                  <a:pt x="417143" y="1260853"/>
                  <a:pt x="406123" y="1237878"/>
                  <a:pt x="390496" y="1229512"/>
                </a:cubicBezTo>
                <a:cubicBezTo>
                  <a:pt x="381377" y="1232799"/>
                  <a:pt x="373115" y="1228433"/>
                  <a:pt x="362616" y="1221981"/>
                </a:cubicBezTo>
                <a:lnTo>
                  <a:pt x="348184" y="1213437"/>
                </a:lnTo>
                <a:lnTo>
                  <a:pt x="341576" y="1212583"/>
                </a:lnTo>
                <a:cubicBezTo>
                  <a:pt x="333723" y="1210810"/>
                  <a:pt x="326669" y="1208637"/>
                  <a:pt x="320370" y="1206827"/>
                </a:cubicBezTo>
                <a:lnTo>
                  <a:pt x="308082" y="1204195"/>
                </a:lnTo>
                <a:lnTo>
                  <a:pt x="303141" y="1203396"/>
                </a:lnTo>
                <a:lnTo>
                  <a:pt x="260955" y="1203345"/>
                </a:lnTo>
                <a:cubicBezTo>
                  <a:pt x="253750" y="1202123"/>
                  <a:pt x="242684" y="1195808"/>
                  <a:pt x="234352" y="1193972"/>
                </a:cubicBezTo>
                <a:cubicBezTo>
                  <a:pt x="235552" y="1185317"/>
                  <a:pt x="221556" y="1192255"/>
                  <a:pt x="210954" y="1192326"/>
                </a:cubicBezTo>
                <a:lnTo>
                  <a:pt x="204851" y="1190210"/>
                </a:lnTo>
                <a:cubicBezTo>
                  <a:pt x="193989" y="1189929"/>
                  <a:pt x="162334" y="1191528"/>
                  <a:pt x="145778" y="1190651"/>
                </a:cubicBezTo>
                <a:lnTo>
                  <a:pt x="105518" y="1184937"/>
                </a:lnTo>
                <a:lnTo>
                  <a:pt x="17623" y="1185238"/>
                </a:lnTo>
                <a:lnTo>
                  <a:pt x="0" y="1184768"/>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14C1E82-F16A-B64E-8173-281248B34DBF}"/>
              </a:ext>
            </a:extLst>
          </p:cNvPr>
          <p:cNvSpPr>
            <a:spLocks noGrp="1"/>
          </p:cNvSpPr>
          <p:nvPr>
            <p:ph type="title"/>
          </p:nvPr>
        </p:nvSpPr>
        <p:spPr>
          <a:xfrm>
            <a:off x="457200" y="533400"/>
            <a:ext cx="10005159" cy="949606"/>
          </a:xfrm>
        </p:spPr>
        <p:txBody>
          <a:bodyPr vert="horz" lIns="91440" tIns="45720" rIns="91440" bIns="45720" rtlCol="0">
            <a:normAutofit/>
          </a:bodyPr>
          <a:lstStyle/>
          <a:p>
            <a:pPr algn="l" rtl="0">
              <a:spcBef>
                <a:spcPct val="0"/>
              </a:spcBef>
            </a:pPr>
            <a:r>
              <a:rPr lang="en-US" sz="3600" kern="1200" dirty="0">
                <a:latin typeface="+mj-lt"/>
                <a:ea typeface="+mj-ea"/>
                <a:cs typeface="+mj-cs"/>
              </a:rPr>
              <a:t>Sprint 5 TEST CASES:</a:t>
            </a:r>
          </a:p>
        </p:txBody>
      </p:sp>
      <p:graphicFrame>
        <p:nvGraphicFramePr>
          <p:cNvPr id="4" name="Table 4">
            <a:extLst>
              <a:ext uri="{FF2B5EF4-FFF2-40B4-BE49-F238E27FC236}">
                <a16:creationId xmlns:a16="http://schemas.microsoft.com/office/drawing/2014/main" id="{9FE2BFA0-E013-E740-B96F-10869269D5BA}"/>
              </a:ext>
            </a:extLst>
          </p:cNvPr>
          <p:cNvGraphicFramePr>
            <a:graphicFrameLocks noGrp="1"/>
          </p:cNvGraphicFramePr>
          <p:nvPr>
            <p:ph idx="1"/>
            <p:extLst>
              <p:ext uri="{D42A27DB-BD31-4B8C-83A1-F6EECF244321}">
                <p14:modId xmlns:p14="http://schemas.microsoft.com/office/powerpoint/2010/main" val="3254590770"/>
              </p:ext>
            </p:extLst>
          </p:nvPr>
        </p:nvGraphicFramePr>
        <p:xfrm>
          <a:off x="114300" y="2228113"/>
          <a:ext cx="11963400" cy="4473902"/>
        </p:xfrm>
        <a:graphic>
          <a:graphicData uri="http://schemas.openxmlformats.org/drawingml/2006/table">
            <a:tbl>
              <a:tblPr firstRow="1" bandRow="1">
                <a:tableStyleId>{5C22544A-7EE6-4342-B048-85BDC9FD1C3A}</a:tableStyleId>
              </a:tblPr>
              <a:tblGrid>
                <a:gridCol w="502637">
                  <a:extLst>
                    <a:ext uri="{9D8B030D-6E8A-4147-A177-3AD203B41FA5}">
                      <a16:colId xmlns:a16="http://schemas.microsoft.com/office/drawing/2014/main" val="3874725006"/>
                    </a:ext>
                  </a:extLst>
                </a:gridCol>
                <a:gridCol w="1005633">
                  <a:extLst>
                    <a:ext uri="{9D8B030D-6E8A-4147-A177-3AD203B41FA5}">
                      <a16:colId xmlns:a16="http://schemas.microsoft.com/office/drawing/2014/main" val="3131588870"/>
                    </a:ext>
                  </a:extLst>
                </a:gridCol>
                <a:gridCol w="4693563">
                  <a:extLst>
                    <a:ext uri="{9D8B030D-6E8A-4147-A177-3AD203B41FA5}">
                      <a16:colId xmlns:a16="http://schemas.microsoft.com/office/drawing/2014/main" val="3183644051"/>
                    </a:ext>
                  </a:extLst>
                </a:gridCol>
                <a:gridCol w="4625846">
                  <a:extLst>
                    <a:ext uri="{9D8B030D-6E8A-4147-A177-3AD203B41FA5}">
                      <a16:colId xmlns:a16="http://schemas.microsoft.com/office/drawing/2014/main" val="4236098247"/>
                    </a:ext>
                  </a:extLst>
                </a:gridCol>
                <a:gridCol w="1135721">
                  <a:extLst>
                    <a:ext uri="{9D8B030D-6E8A-4147-A177-3AD203B41FA5}">
                      <a16:colId xmlns:a16="http://schemas.microsoft.com/office/drawing/2014/main" val="3213500818"/>
                    </a:ext>
                  </a:extLst>
                </a:gridCol>
              </a:tblGrid>
              <a:tr h="474697">
                <a:tc>
                  <a:txBody>
                    <a:bodyPr/>
                    <a:lstStyle/>
                    <a:p>
                      <a:pPr algn="ctr">
                        <a:lnSpc>
                          <a:spcPct val="100000"/>
                        </a:lnSpc>
                        <a:spcBef>
                          <a:spcPts val="795"/>
                        </a:spcBef>
                      </a:pPr>
                      <a:r>
                        <a:rPr lang="en-US" sz="1400" dirty="0">
                          <a:solidFill>
                            <a:schemeClr val="tx1"/>
                          </a:solidFill>
                          <a:latin typeface="+mn-lt"/>
                          <a:cs typeface="Rockwell"/>
                        </a:rPr>
                        <a:t>Key</a:t>
                      </a:r>
                    </a:p>
                  </a:txBody>
                  <a:tcPr marL="0" marR="0" marT="47525" marB="0"/>
                </a:tc>
                <a:tc>
                  <a:txBody>
                    <a:bodyPr/>
                    <a:lstStyle/>
                    <a:p>
                      <a:pPr algn="ctr">
                        <a:lnSpc>
                          <a:spcPct val="100000"/>
                        </a:lnSpc>
                        <a:spcBef>
                          <a:spcPts val="795"/>
                        </a:spcBef>
                      </a:pPr>
                      <a:r>
                        <a:rPr lang="en-US" sz="1400" dirty="0">
                          <a:solidFill>
                            <a:schemeClr val="tx1"/>
                          </a:solidFill>
                          <a:latin typeface="+mn-lt"/>
                          <a:cs typeface="Rockwell"/>
                        </a:rPr>
                        <a:t>Scenario</a:t>
                      </a:r>
                    </a:p>
                  </a:txBody>
                  <a:tcPr marL="0" marR="0" marT="47525" marB="0"/>
                </a:tc>
                <a:tc>
                  <a:txBody>
                    <a:bodyPr/>
                    <a:lstStyle/>
                    <a:p>
                      <a:pPr algn="ctr">
                        <a:lnSpc>
                          <a:spcPct val="100000"/>
                        </a:lnSpc>
                        <a:spcBef>
                          <a:spcPts val="795"/>
                        </a:spcBef>
                      </a:pPr>
                      <a:r>
                        <a:rPr lang="en-US" sz="1400" spc="-40" dirty="0">
                          <a:solidFill>
                            <a:schemeClr val="tx1"/>
                          </a:solidFill>
                          <a:latin typeface="+mn-lt"/>
                          <a:cs typeface="Rockwell"/>
                        </a:rPr>
                        <a:t>Test</a:t>
                      </a:r>
                      <a:r>
                        <a:rPr lang="en-US" sz="1400" spc="-35" dirty="0">
                          <a:solidFill>
                            <a:schemeClr val="tx1"/>
                          </a:solidFill>
                          <a:latin typeface="+mn-lt"/>
                          <a:cs typeface="Rockwell"/>
                        </a:rPr>
                        <a:t> </a:t>
                      </a:r>
                      <a:r>
                        <a:rPr lang="en-US" sz="1400" dirty="0">
                          <a:solidFill>
                            <a:schemeClr val="tx1"/>
                          </a:solidFill>
                          <a:latin typeface="+mn-lt"/>
                          <a:cs typeface="Rockwell"/>
                        </a:rPr>
                        <a:t>Case</a:t>
                      </a:r>
                    </a:p>
                  </a:txBody>
                  <a:tcPr marL="0" marR="0" marT="47525" marB="0"/>
                </a:tc>
                <a:tc>
                  <a:txBody>
                    <a:bodyPr/>
                    <a:lstStyle/>
                    <a:p>
                      <a:pPr marL="1905" algn="ctr">
                        <a:lnSpc>
                          <a:spcPct val="100000"/>
                        </a:lnSpc>
                        <a:spcBef>
                          <a:spcPts val="795"/>
                        </a:spcBef>
                      </a:pPr>
                      <a:r>
                        <a:rPr lang="en-US" sz="1400" spc="-10" dirty="0">
                          <a:solidFill>
                            <a:schemeClr val="tx1"/>
                          </a:solidFill>
                          <a:latin typeface="+mn-lt"/>
                          <a:cs typeface="Rockwell"/>
                        </a:rPr>
                        <a:t>Expected</a:t>
                      </a:r>
                      <a:r>
                        <a:rPr lang="en-US" sz="1400" spc="-25" dirty="0">
                          <a:solidFill>
                            <a:schemeClr val="tx1"/>
                          </a:solidFill>
                          <a:latin typeface="+mn-lt"/>
                          <a:cs typeface="Rockwell"/>
                        </a:rPr>
                        <a:t> </a:t>
                      </a:r>
                      <a:r>
                        <a:rPr lang="en-US" sz="1400" spc="-10" dirty="0">
                          <a:solidFill>
                            <a:schemeClr val="tx1"/>
                          </a:solidFill>
                          <a:latin typeface="+mn-lt"/>
                          <a:cs typeface="Rockwell"/>
                        </a:rPr>
                        <a:t>Result</a:t>
                      </a:r>
                      <a:endParaRPr lang="en-US" sz="1400" dirty="0">
                        <a:solidFill>
                          <a:schemeClr val="tx1"/>
                        </a:solidFill>
                        <a:latin typeface="+mn-lt"/>
                        <a:cs typeface="Rockwell"/>
                      </a:endParaRPr>
                    </a:p>
                  </a:txBody>
                  <a:tcPr marL="0" marR="0" marT="47525" marB="0"/>
                </a:tc>
                <a:tc>
                  <a:txBody>
                    <a:bodyPr/>
                    <a:lstStyle/>
                    <a:p>
                      <a:pPr marL="249554" marR="230504" indent="-10160" algn="ctr">
                        <a:lnSpc>
                          <a:spcPct val="100000"/>
                        </a:lnSpc>
                        <a:spcBef>
                          <a:spcPts val="740"/>
                        </a:spcBef>
                      </a:pPr>
                      <a:r>
                        <a:rPr lang="en-US" sz="1400" spc="-5" dirty="0">
                          <a:solidFill>
                            <a:schemeClr val="tx1"/>
                          </a:solidFill>
                          <a:latin typeface="+mn-lt"/>
                          <a:cs typeface="Rockwell"/>
                        </a:rPr>
                        <a:t>A</a:t>
                      </a:r>
                      <a:r>
                        <a:rPr lang="en-US" sz="1400" spc="-10" dirty="0">
                          <a:solidFill>
                            <a:schemeClr val="tx1"/>
                          </a:solidFill>
                          <a:latin typeface="+mn-lt"/>
                          <a:cs typeface="Rockwell"/>
                        </a:rPr>
                        <a:t>ctua</a:t>
                      </a:r>
                      <a:r>
                        <a:rPr lang="en-US" sz="1400" dirty="0">
                          <a:solidFill>
                            <a:schemeClr val="tx1"/>
                          </a:solidFill>
                          <a:latin typeface="+mn-lt"/>
                          <a:cs typeface="Rockwell"/>
                        </a:rPr>
                        <a:t>l  </a:t>
                      </a:r>
                      <a:r>
                        <a:rPr lang="en-US" sz="1400" spc="-10" dirty="0">
                          <a:solidFill>
                            <a:schemeClr val="tx1"/>
                          </a:solidFill>
                          <a:latin typeface="+mn-lt"/>
                          <a:cs typeface="Rockwell"/>
                        </a:rPr>
                        <a:t>Resul</a:t>
                      </a:r>
                      <a:r>
                        <a:rPr lang="en-US" sz="1400" dirty="0">
                          <a:solidFill>
                            <a:schemeClr val="tx1"/>
                          </a:solidFill>
                          <a:latin typeface="+mn-lt"/>
                          <a:cs typeface="Rockwell"/>
                        </a:rPr>
                        <a:t>t</a:t>
                      </a:r>
                    </a:p>
                  </a:txBody>
                  <a:tcPr marL="0" marR="0" marT="44237" marB="0"/>
                </a:tc>
                <a:extLst>
                  <a:ext uri="{0D108BD9-81ED-4DB2-BD59-A6C34878D82A}">
                    <a16:rowId xmlns:a16="http://schemas.microsoft.com/office/drawing/2014/main" val="1926833336"/>
                  </a:ext>
                </a:extLst>
              </a:tr>
              <a:tr h="670273">
                <a:tc>
                  <a:txBody>
                    <a:bodyPr/>
                    <a:lstStyle/>
                    <a:p>
                      <a:pPr>
                        <a:lnSpc>
                          <a:spcPct val="100000"/>
                        </a:lnSpc>
                      </a:pPr>
                      <a:endParaRPr lang="en-US" sz="1600">
                        <a:latin typeface="+mn-lt"/>
                        <a:cs typeface="Times New Roman"/>
                      </a:endParaRPr>
                    </a:p>
                    <a:p>
                      <a:pPr algn="ctr">
                        <a:lnSpc>
                          <a:spcPct val="100000"/>
                        </a:lnSpc>
                      </a:pPr>
                      <a:r>
                        <a:rPr lang="en-US" sz="1100">
                          <a:latin typeface="+mn-lt"/>
                          <a:cs typeface="Cambria"/>
                        </a:rPr>
                        <a:t>US- 7</a:t>
                      </a:r>
                    </a:p>
                  </a:txBody>
                  <a:tcPr marL="0" marR="0" marT="0" marB="0"/>
                </a:tc>
                <a:tc>
                  <a:txBody>
                    <a:bodyPr/>
                    <a:lstStyle/>
                    <a:p>
                      <a:pPr algn="ctr">
                        <a:lnSpc>
                          <a:spcPct val="100000"/>
                        </a:lnSpc>
                      </a:pPr>
                      <a:endParaRPr lang="en-US" sz="1200" dirty="0">
                        <a:latin typeface="+mn-lt"/>
                        <a:cs typeface="Times New Roman"/>
                      </a:endParaRPr>
                    </a:p>
                    <a:p>
                      <a:pPr algn="ctr">
                        <a:lnSpc>
                          <a:spcPct val="100000"/>
                        </a:lnSpc>
                        <a:spcBef>
                          <a:spcPts val="1010"/>
                        </a:spcBef>
                      </a:pPr>
                      <a:r>
                        <a:rPr lang="en-US" sz="1100" spc="15" dirty="0">
                          <a:latin typeface="+mn-lt"/>
                          <a:cs typeface="Cambria"/>
                        </a:rPr>
                        <a:t>Faculty</a:t>
                      </a:r>
                      <a:r>
                        <a:rPr lang="en-US" sz="1100" spc="5" dirty="0">
                          <a:latin typeface="+mn-lt"/>
                          <a:cs typeface="Cambria"/>
                        </a:rPr>
                        <a:t> </a:t>
                      </a:r>
                      <a:r>
                        <a:rPr lang="en-US" sz="1100" spc="25" dirty="0">
                          <a:latin typeface="+mn-lt"/>
                          <a:cs typeface="Cambria"/>
                        </a:rPr>
                        <a:t>Registration</a:t>
                      </a:r>
                      <a:endParaRPr lang="en-US" sz="1100" dirty="0">
                        <a:latin typeface="+mn-lt"/>
                        <a:cs typeface="Cambria"/>
                      </a:endParaRPr>
                    </a:p>
                  </a:txBody>
                  <a:tcPr marL="0" marR="0" marT="0" marB="0"/>
                </a:tc>
                <a:tc>
                  <a:txBody>
                    <a:bodyPr/>
                    <a:lstStyle/>
                    <a:p>
                      <a:pPr algn="ctr">
                        <a:lnSpc>
                          <a:spcPct val="100000"/>
                        </a:lnSpc>
                        <a:spcBef>
                          <a:spcPts val="40"/>
                        </a:spcBef>
                      </a:pPr>
                      <a:endParaRPr lang="en-US" sz="1800" dirty="0">
                        <a:latin typeface="+mn-lt"/>
                        <a:cs typeface="Times New Roman"/>
                      </a:endParaRPr>
                    </a:p>
                    <a:p>
                      <a:pPr marL="73660" marR="66675" indent="21590" algn="ctr">
                        <a:lnSpc>
                          <a:spcPct val="100000"/>
                        </a:lnSpc>
                      </a:pPr>
                      <a:r>
                        <a:rPr lang="en-US" sz="1100" spc="20" dirty="0">
                          <a:latin typeface="+mn-lt"/>
                          <a:cs typeface="Cambria"/>
                        </a:rPr>
                        <a:t>Enter </a:t>
                      </a:r>
                      <a:r>
                        <a:rPr lang="en-US" sz="1100" spc="25" dirty="0">
                          <a:latin typeface="+mn-lt"/>
                          <a:cs typeface="Cambria"/>
                        </a:rPr>
                        <a:t>all </a:t>
                      </a:r>
                      <a:r>
                        <a:rPr lang="en-US" sz="1100" spc="20" dirty="0">
                          <a:latin typeface="+mn-lt"/>
                          <a:cs typeface="Cambria"/>
                        </a:rPr>
                        <a:t>the </a:t>
                      </a:r>
                      <a:r>
                        <a:rPr lang="en-US" sz="1100" spc="25" dirty="0">
                          <a:latin typeface="+mn-lt"/>
                          <a:cs typeface="Cambria"/>
                        </a:rPr>
                        <a:t>required </a:t>
                      </a:r>
                      <a:r>
                        <a:rPr lang="en-US" sz="1100" spc="35" dirty="0">
                          <a:latin typeface="+mn-lt"/>
                          <a:cs typeface="Cambria"/>
                        </a:rPr>
                        <a:t>fields </a:t>
                      </a:r>
                      <a:r>
                        <a:rPr lang="en-US" sz="1100" spc="50" dirty="0">
                          <a:latin typeface="+mn-lt"/>
                          <a:cs typeface="Cambria"/>
                        </a:rPr>
                        <a:t>name, </a:t>
                      </a:r>
                      <a:r>
                        <a:rPr lang="en-US" sz="1100" spc="-250" dirty="0">
                          <a:latin typeface="+mn-lt"/>
                          <a:cs typeface="Cambria"/>
                        </a:rPr>
                        <a:t> </a:t>
                      </a:r>
                      <a:r>
                        <a:rPr lang="en-US" sz="1100" spc="-5" dirty="0">
                          <a:latin typeface="+mn-lt"/>
                          <a:cs typeface="Cambria"/>
                        </a:rPr>
                        <a:t>e</a:t>
                      </a:r>
                      <a:r>
                        <a:rPr lang="en-US" sz="1100" spc="-10" dirty="0">
                          <a:latin typeface="+mn-lt"/>
                          <a:cs typeface="Cambria"/>
                        </a:rPr>
                        <a:t>mai</a:t>
                      </a:r>
                      <a:r>
                        <a:rPr lang="en-US" sz="1100" dirty="0">
                          <a:latin typeface="+mn-lt"/>
                          <a:cs typeface="Cambria"/>
                        </a:rPr>
                        <a:t>l</a:t>
                      </a:r>
                      <a:r>
                        <a:rPr lang="en-US" sz="1100" spc="25" dirty="0">
                          <a:latin typeface="+mn-lt"/>
                          <a:cs typeface="Cambria"/>
                        </a:rPr>
                        <a:t> </a:t>
                      </a:r>
                      <a:r>
                        <a:rPr lang="en-US" sz="1100" spc="-10" dirty="0">
                          <a:latin typeface="+mn-lt"/>
                          <a:cs typeface="Cambria"/>
                        </a:rPr>
                        <a:t>id</a:t>
                      </a:r>
                      <a:r>
                        <a:rPr lang="en-US" sz="1100" dirty="0">
                          <a:latin typeface="+mn-lt"/>
                          <a:cs typeface="Cambria"/>
                        </a:rPr>
                        <a:t>,</a:t>
                      </a:r>
                      <a:r>
                        <a:rPr lang="en-US" sz="1100" spc="-65" dirty="0">
                          <a:latin typeface="+mn-lt"/>
                          <a:cs typeface="Cambria"/>
                        </a:rPr>
                        <a:t> </a:t>
                      </a:r>
                      <a:r>
                        <a:rPr lang="en-US" sz="1100" spc="-10" dirty="0">
                          <a:latin typeface="+mn-lt"/>
                          <a:cs typeface="Cambria"/>
                        </a:rPr>
                        <a:t>pa</a:t>
                      </a:r>
                      <a:r>
                        <a:rPr lang="en-US" sz="1100" dirty="0">
                          <a:latin typeface="+mn-lt"/>
                          <a:cs typeface="Cambria"/>
                        </a:rPr>
                        <a:t>s</a:t>
                      </a:r>
                      <a:r>
                        <a:rPr lang="en-US" sz="1100" spc="-10" dirty="0">
                          <a:latin typeface="+mn-lt"/>
                          <a:cs typeface="Cambria"/>
                        </a:rPr>
                        <a:t>s</a:t>
                      </a:r>
                      <a:r>
                        <a:rPr lang="en-US" sz="1100" spc="-50" dirty="0">
                          <a:latin typeface="+mn-lt"/>
                          <a:cs typeface="Cambria"/>
                        </a:rPr>
                        <a:t>w</a:t>
                      </a:r>
                      <a:r>
                        <a:rPr lang="en-US" sz="1100" spc="-5" dirty="0">
                          <a:latin typeface="+mn-lt"/>
                          <a:cs typeface="Cambria"/>
                        </a:rPr>
                        <a:t>o</a:t>
                      </a:r>
                      <a:r>
                        <a:rPr lang="en-US" sz="1100" spc="-60" dirty="0">
                          <a:latin typeface="+mn-lt"/>
                          <a:cs typeface="Cambria"/>
                        </a:rPr>
                        <a:t>r</a:t>
                      </a:r>
                      <a:r>
                        <a:rPr lang="en-US" sz="1100" spc="-10" dirty="0">
                          <a:latin typeface="+mn-lt"/>
                          <a:cs typeface="Cambria"/>
                        </a:rPr>
                        <a:t>d</a:t>
                      </a:r>
                      <a:r>
                        <a:rPr lang="en-US" sz="1100" dirty="0">
                          <a:latin typeface="+mn-lt"/>
                          <a:cs typeface="Cambria"/>
                        </a:rPr>
                        <a:t>,</a:t>
                      </a:r>
                      <a:r>
                        <a:rPr lang="en-US" sz="1100" spc="-70" dirty="0">
                          <a:latin typeface="+mn-lt"/>
                          <a:cs typeface="Cambria"/>
                        </a:rPr>
                        <a:t> </a:t>
                      </a:r>
                      <a:r>
                        <a:rPr lang="en-US" sz="1100" spc="-10" dirty="0">
                          <a:latin typeface="+mn-lt"/>
                          <a:cs typeface="Cambria"/>
                        </a:rPr>
                        <a:t>p</a:t>
                      </a:r>
                      <a:r>
                        <a:rPr lang="en-US" sz="1100" spc="-5" dirty="0">
                          <a:latin typeface="+mn-lt"/>
                          <a:cs typeface="Cambria"/>
                        </a:rPr>
                        <a:t>hon</a:t>
                      </a:r>
                      <a:r>
                        <a:rPr lang="en-US" sz="1100" dirty="0">
                          <a:latin typeface="+mn-lt"/>
                          <a:cs typeface="Cambria"/>
                        </a:rPr>
                        <a:t>e</a:t>
                      </a:r>
                      <a:r>
                        <a:rPr lang="en-US" sz="1100" spc="25" dirty="0">
                          <a:latin typeface="+mn-lt"/>
                          <a:cs typeface="Cambria"/>
                        </a:rPr>
                        <a:t> </a:t>
                      </a:r>
                      <a:r>
                        <a:rPr lang="en-US" sz="1100" spc="-20" dirty="0">
                          <a:latin typeface="+mn-lt"/>
                          <a:cs typeface="Cambria"/>
                        </a:rPr>
                        <a:t>n</a:t>
                      </a:r>
                      <a:r>
                        <a:rPr lang="en-US" sz="1100" spc="-5" dirty="0">
                          <a:latin typeface="+mn-lt"/>
                          <a:cs typeface="Cambria"/>
                        </a:rPr>
                        <a:t>u</a:t>
                      </a:r>
                      <a:r>
                        <a:rPr lang="en-US" sz="1100" spc="-10" dirty="0">
                          <a:latin typeface="+mn-lt"/>
                          <a:cs typeface="Cambria"/>
                        </a:rPr>
                        <a:t>mb</a:t>
                      </a:r>
                      <a:r>
                        <a:rPr lang="en-US" sz="1100" spc="-5" dirty="0">
                          <a:latin typeface="+mn-lt"/>
                          <a:cs typeface="Cambria"/>
                        </a:rPr>
                        <a:t>e</a:t>
                      </a:r>
                      <a:r>
                        <a:rPr lang="en-US" sz="1100" dirty="0">
                          <a:latin typeface="+mn-lt"/>
                          <a:cs typeface="Cambria"/>
                        </a:rPr>
                        <a:t>r</a:t>
                      </a:r>
                    </a:p>
                  </a:txBody>
                  <a:tcPr marL="0" marR="0" marT="2391" marB="0"/>
                </a:tc>
                <a:tc>
                  <a:txBody>
                    <a:bodyPr/>
                    <a:lstStyle/>
                    <a:p>
                      <a:pPr algn="ctr">
                        <a:lnSpc>
                          <a:spcPct val="100000"/>
                        </a:lnSpc>
                        <a:spcBef>
                          <a:spcPts val="55"/>
                        </a:spcBef>
                      </a:pPr>
                      <a:endParaRPr lang="en-US" sz="1100">
                        <a:latin typeface="+mn-lt"/>
                        <a:cs typeface="Times New Roman"/>
                      </a:endParaRPr>
                    </a:p>
                    <a:p>
                      <a:pPr marL="523240" marR="212725" indent="-302895" algn="ctr">
                        <a:lnSpc>
                          <a:spcPct val="101699"/>
                        </a:lnSpc>
                      </a:pPr>
                      <a:r>
                        <a:rPr lang="en-US" sz="1100">
                          <a:latin typeface="+mn-lt"/>
                          <a:cs typeface="Calibri"/>
                        </a:rPr>
                        <a:t>-</a:t>
                      </a:r>
                      <a:r>
                        <a:rPr lang="en-US" sz="1100" spc="-10">
                          <a:latin typeface="+mn-lt"/>
                          <a:cs typeface="Calibri"/>
                        </a:rPr>
                        <a:t> </a:t>
                      </a:r>
                      <a:r>
                        <a:rPr lang="en-US" sz="1100" spc="35">
                          <a:latin typeface="+mn-lt"/>
                          <a:cs typeface="Cambria"/>
                        </a:rPr>
                        <a:t>User</a:t>
                      </a:r>
                      <a:r>
                        <a:rPr lang="en-US" sz="1100" spc="20">
                          <a:latin typeface="+mn-lt"/>
                          <a:cs typeface="Cambria"/>
                        </a:rPr>
                        <a:t> </a:t>
                      </a:r>
                      <a:r>
                        <a:rPr lang="en-US" sz="1100" spc="30">
                          <a:latin typeface="+mn-lt"/>
                          <a:cs typeface="Cambria"/>
                        </a:rPr>
                        <a:t>should</a:t>
                      </a:r>
                      <a:r>
                        <a:rPr lang="en-US" sz="1100" spc="20">
                          <a:latin typeface="+mn-lt"/>
                          <a:cs typeface="Cambria"/>
                        </a:rPr>
                        <a:t> </a:t>
                      </a:r>
                      <a:r>
                        <a:rPr lang="en-US" sz="1100" spc="105">
                          <a:latin typeface="+mn-lt"/>
                          <a:cs typeface="Cambria"/>
                        </a:rPr>
                        <a:t>be</a:t>
                      </a:r>
                      <a:r>
                        <a:rPr lang="en-US" sz="1100" spc="20">
                          <a:latin typeface="+mn-lt"/>
                          <a:cs typeface="Cambria"/>
                        </a:rPr>
                        <a:t> </a:t>
                      </a:r>
                      <a:r>
                        <a:rPr lang="en-US" sz="1100" spc="60">
                          <a:latin typeface="+mn-lt"/>
                          <a:cs typeface="Cambria"/>
                        </a:rPr>
                        <a:t>able</a:t>
                      </a:r>
                      <a:r>
                        <a:rPr lang="en-US" sz="1100" spc="30">
                          <a:latin typeface="+mn-lt"/>
                          <a:cs typeface="Cambria"/>
                        </a:rPr>
                        <a:t> </a:t>
                      </a:r>
                      <a:r>
                        <a:rPr lang="en-US" sz="1100" spc="-5">
                          <a:latin typeface="+mn-lt"/>
                          <a:cs typeface="Cambria"/>
                        </a:rPr>
                        <a:t>to</a:t>
                      </a:r>
                      <a:r>
                        <a:rPr lang="en-US" sz="1100" spc="25">
                          <a:latin typeface="+mn-lt"/>
                          <a:cs typeface="Cambria"/>
                        </a:rPr>
                        <a:t> </a:t>
                      </a:r>
                      <a:r>
                        <a:rPr lang="en-US" sz="1100" spc="35">
                          <a:latin typeface="+mn-lt"/>
                          <a:cs typeface="Cambria"/>
                        </a:rPr>
                        <a:t>successfully</a:t>
                      </a:r>
                      <a:r>
                        <a:rPr lang="en-US" sz="1100" spc="25">
                          <a:latin typeface="+mn-lt"/>
                          <a:cs typeface="Cambria"/>
                        </a:rPr>
                        <a:t> </a:t>
                      </a:r>
                      <a:r>
                        <a:rPr lang="en-US" sz="1100" spc="30">
                          <a:latin typeface="+mn-lt"/>
                          <a:cs typeface="Cambria"/>
                        </a:rPr>
                        <a:t>register</a:t>
                      </a:r>
                      <a:r>
                        <a:rPr lang="en-US" sz="1100" spc="25">
                          <a:latin typeface="+mn-lt"/>
                          <a:cs typeface="Cambria"/>
                        </a:rPr>
                        <a:t> </a:t>
                      </a:r>
                      <a:r>
                        <a:rPr lang="en-US" sz="1100" spc="45">
                          <a:latin typeface="+mn-lt"/>
                          <a:cs typeface="Cambria"/>
                        </a:rPr>
                        <a:t>and </a:t>
                      </a:r>
                      <a:r>
                        <a:rPr lang="en-US" sz="1100" spc="-250">
                          <a:latin typeface="+mn-lt"/>
                          <a:cs typeface="Cambria"/>
                        </a:rPr>
                        <a:t> </a:t>
                      </a:r>
                      <a:r>
                        <a:rPr lang="en-US" sz="1100" spc="40">
                          <a:latin typeface="+mn-lt"/>
                          <a:cs typeface="Cambria"/>
                        </a:rPr>
                        <a:t>display</a:t>
                      </a:r>
                      <a:r>
                        <a:rPr lang="en-US" sz="1100" spc="20">
                          <a:latin typeface="+mn-lt"/>
                          <a:cs typeface="Cambria"/>
                        </a:rPr>
                        <a:t> </a:t>
                      </a:r>
                      <a:r>
                        <a:rPr lang="en-US" sz="1100" spc="35">
                          <a:latin typeface="+mn-lt"/>
                          <a:cs typeface="Cambria"/>
                        </a:rPr>
                        <a:t>successfully</a:t>
                      </a:r>
                      <a:r>
                        <a:rPr lang="en-US" sz="1100" spc="25">
                          <a:latin typeface="+mn-lt"/>
                          <a:cs typeface="Cambria"/>
                        </a:rPr>
                        <a:t> </a:t>
                      </a:r>
                      <a:r>
                        <a:rPr lang="en-US" sz="1100" spc="35">
                          <a:latin typeface="+mn-lt"/>
                          <a:cs typeface="Cambria"/>
                        </a:rPr>
                        <a:t>registered</a:t>
                      </a:r>
                      <a:r>
                        <a:rPr lang="en-US" sz="1100" spc="25">
                          <a:latin typeface="+mn-lt"/>
                          <a:cs typeface="Cambria"/>
                        </a:rPr>
                        <a:t> </a:t>
                      </a:r>
                      <a:r>
                        <a:rPr lang="en-US" sz="1100" spc="65">
                          <a:latin typeface="+mn-lt"/>
                          <a:cs typeface="Cambria"/>
                        </a:rPr>
                        <a:t>message</a:t>
                      </a:r>
                      <a:endParaRPr lang="en-US" sz="1100">
                        <a:latin typeface="+mn-lt"/>
                        <a:cs typeface="Cambria"/>
                      </a:endParaRPr>
                    </a:p>
                  </a:txBody>
                  <a:tcPr marL="0" marR="0" marT="3288" marB="0"/>
                </a:tc>
                <a:tc>
                  <a:txBody>
                    <a:bodyPr/>
                    <a:lstStyle/>
                    <a:p>
                      <a:pPr algn="ctr">
                        <a:lnSpc>
                          <a:spcPct val="100000"/>
                        </a:lnSpc>
                      </a:pPr>
                      <a:endParaRPr lang="en-US" sz="1600">
                        <a:latin typeface="+mn-lt"/>
                        <a:cs typeface="Times New Roman"/>
                      </a:endParaRPr>
                    </a:p>
                    <a:p>
                      <a:pPr algn="ctr">
                        <a:lnSpc>
                          <a:spcPct val="100000"/>
                        </a:lnSpc>
                        <a:spcBef>
                          <a:spcPts val="10"/>
                        </a:spcBef>
                      </a:pPr>
                      <a:endParaRPr lang="en-US" sz="18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4101458869"/>
                  </a:ext>
                </a:extLst>
              </a:tr>
              <a:tr h="582211">
                <a:tc>
                  <a:txBody>
                    <a:bodyPr/>
                    <a:lstStyle/>
                    <a:p>
                      <a:pPr>
                        <a:lnSpc>
                          <a:spcPct val="100000"/>
                        </a:lnSpc>
                      </a:pPr>
                      <a:endParaRPr lang="en-US" sz="1200">
                        <a:latin typeface="+mn-lt"/>
                        <a:cs typeface="Times New Roman"/>
                      </a:endParaRPr>
                    </a:p>
                    <a:p>
                      <a:pPr algn="ctr">
                        <a:lnSpc>
                          <a:spcPct val="100000"/>
                        </a:lnSpc>
                        <a:spcBef>
                          <a:spcPts val="1030"/>
                        </a:spcBef>
                      </a:pPr>
                      <a:r>
                        <a:rPr lang="en-US" sz="1100">
                          <a:latin typeface="+mn-lt"/>
                          <a:cs typeface="Cambria"/>
                        </a:rPr>
                        <a:t>US - 7</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marL="95885" marR="29209" indent="91440" algn="ctr">
                        <a:lnSpc>
                          <a:spcPct val="155800"/>
                        </a:lnSpc>
                        <a:spcBef>
                          <a:spcPts val="20"/>
                        </a:spcBef>
                      </a:pPr>
                      <a:r>
                        <a:rPr lang="en-US" sz="1100" spc="40">
                          <a:latin typeface="+mn-lt"/>
                          <a:cs typeface="Cambria"/>
                        </a:rPr>
                        <a:t>Fields</a:t>
                      </a:r>
                      <a:r>
                        <a:rPr lang="en-US" sz="1100" spc="25">
                          <a:latin typeface="+mn-lt"/>
                          <a:cs typeface="Cambria"/>
                        </a:rPr>
                        <a:t> </a:t>
                      </a:r>
                      <a:r>
                        <a:rPr lang="en-US" sz="1100" spc="35">
                          <a:latin typeface="+mn-lt"/>
                          <a:cs typeface="Cambria"/>
                        </a:rPr>
                        <a:t>should</a:t>
                      </a:r>
                      <a:r>
                        <a:rPr lang="en-US" sz="1100" spc="20">
                          <a:latin typeface="+mn-lt"/>
                          <a:cs typeface="Cambria"/>
                        </a:rPr>
                        <a:t> </a:t>
                      </a:r>
                      <a:r>
                        <a:rPr lang="en-US" sz="1100" spc="5">
                          <a:latin typeface="+mn-lt"/>
                          <a:cs typeface="Cambria"/>
                        </a:rPr>
                        <a:t>not</a:t>
                      </a:r>
                      <a:r>
                        <a:rPr lang="en-US" sz="1100" spc="55">
                          <a:latin typeface="+mn-lt"/>
                          <a:cs typeface="Cambria"/>
                        </a:rPr>
                        <a:t> </a:t>
                      </a:r>
                      <a:r>
                        <a:rPr lang="en-US" sz="1100" spc="110">
                          <a:latin typeface="+mn-lt"/>
                          <a:cs typeface="Cambria"/>
                        </a:rPr>
                        <a:t>be</a:t>
                      </a:r>
                      <a:r>
                        <a:rPr lang="en-US" sz="1100" spc="315">
                          <a:latin typeface="+mn-lt"/>
                          <a:cs typeface="Cambria"/>
                        </a:rPr>
                        <a:t> </a:t>
                      </a:r>
                      <a:r>
                        <a:rPr lang="en-US" sz="1100" spc="45">
                          <a:latin typeface="+mn-lt"/>
                          <a:cs typeface="Cambria"/>
                        </a:rPr>
                        <a:t>empty</a:t>
                      </a:r>
                      <a:r>
                        <a:rPr lang="en-US" sz="1100" spc="325">
                          <a:latin typeface="+mn-lt"/>
                          <a:cs typeface="Cambria"/>
                        </a:rPr>
                        <a:t> </a:t>
                      </a:r>
                      <a:r>
                        <a:rPr lang="en-US" sz="1100" spc="50">
                          <a:latin typeface="+mn-lt"/>
                          <a:cs typeface="Cambria"/>
                        </a:rPr>
                        <a:t>and </a:t>
                      </a:r>
                      <a:r>
                        <a:rPr lang="en-US" sz="1100" spc="-250">
                          <a:latin typeface="+mn-lt"/>
                          <a:cs typeface="Cambria"/>
                        </a:rPr>
                        <a:t> </a:t>
                      </a:r>
                      <a:r>
                        <a:rPr lang="en-US" sz="1100" spc="40">
                          <a:latin typeface="+mn-lt"/>
                          <a:cs typeface="Cambria"/>
                        </a:rPr>
                        <a:t>All</a:t>
                      </a:r>
                      <a:r>
                        <a:rPr lang="en-US" sz="1100" spc="30">
                          <a:latin typeface="+mn-lt"/>
                          <a:cs typeface="Cambria"/>
                        </a:rPr>
                        <a:t> </a:t>
                      </a:r>
                      <a:r>
                        <a:rPr lang="en-US" sz="1100" spc="20">
                          <a:latin typeface="+mn-lt"/>
                          <a:cs typeface="Cambria"/>
                        </a:rPr>
                        <a:t>the</a:t>
                      </a:r>
                      <a:r>
                        <a:rPr lang="en-US" sz="1100" spc="30">
                          <a:latin typeface="+mn-lt"/>
                          <a:cs typeface="Cambria"/>
                        </a:rPr>
                        <a:t> </a:t>
                      </a:r>
                      <a:r>
                        <a:rPr lang="en-US" sz="1100" spc="40">
                          <a:latin typeface="+mn-lt"/>
                          <a:cs typeface="Cambria"/>
                        </a:rPr>
                        <a:t>fields</a:t>
                      </a:r>
                      <a:r>
                        <a:rPr lang="en-US" sz="1100" spc="30">
                          <a:latin typeface="+mn-lt"/>
                          <a:cs typeface="Cambria"/>
                        </a:rPr>
                        <a:t> </a:t>
                      </a:r>
                      <a:r>
                        <a:rPr lang="en-US" sz="1100" spc="70">
                          <a:latin typeface="+mn-lt"/>
                          <a:cs typeface="Cambria"/>
                        </a:rPr>
                        <a:t>need</a:t>
                      </a:r>
                      <a:r>
                        <a:rPr lang="en-US" sz="1100" spc="30">
                          <a:latin typeface="+mn-lt"/>
                          <a:cs typeface="Cambria"/>
                        </a:rPr>
                        <a:t> </a:t>
                      </a:r>
                      <a:r>
                        <a:rPr lang="en-US" sz="1100" spc="-5">
                          <a:latin typeface="+mn-lt"/>
                          <a:cs typeface="Cambria"/>
                        </a:rPr>
                        <a:t>to</a:t>
                      </a:r>
                      <a:r>
                        <a:rPr lang="en-US" sz="1100" spc="30">
                          <a:latin typeface="+mn-lt"/>
                          <a:cs typeface="Cambria"/>
                        </a:rPr>
                        <a:t> </a:t>
                      </a:r>
                      <a:r>
                        <a:rPr lang="en-US" sz="1100" spc="110">
                          <a:latin typeface="+mn-lt"/>
                          <a:cs typeface="Cambria"/>
                        </a:rPr>
                        <a:t>be</a:t>
                      </a:r>
                      <a:r>
                        <a:rPr lang="en-US" sz="1100" spc="30">
                          <a:latin typeface="+mn-lt"/>
                          <a:cs typeface="Cambria"/>
                        </a:rPr>
                        <a:t> </a:t>
                      </a:r>
                      <a:r>
                        <a:rPr lang="en-US" sz="1100" spc="45">
                          <a:latin typeface="+mn-lt"/>
                          <a:cs typeface="Cambria"/>
                        </a:rPr>
                        <a:t>provided</a:t>
                      </a:r>
                      <a:endParaRPr lang="en-US" sz="1100">
                        <a:latin typeface="+mn-lt"/>
                        <a:cs typeface="Cambria"/>
                      </a:endParaRPr>
                    </a:p>
                    <a:p>
                      <a:pPr marL="468630" algn="ctr">
                        <a:lnSpc>
                          <a:spcPts val="1400"/>
                        </a:lnSpc>
                        <a:spcBef>
                          <a:spcPts val="800"/>
                        </a:spcBef>
                      </a:pPr>
                      <a:r>
                        <a:rPr lang="en-US" sz="1100">
                          <a:latin typeface="+mn-lt"/>
                          <a:cs typeface="Cambria"/>
                        </a:rPr>
                        <a:t>to</a:t>
                      </a:r>
                      <a:r>
                        <a:rPr lang="en-US" sz="1100" spc="20">
                          <a:latin typeface="+mn-lt"/>
                          <a:cs typeface="Cambria"/>
                        </a:rPr>
                        <a:t> </a:t>
                      </a:r>
                      <a:r>
                        <a:rPr lang="en-US" sz="1100" spc="40">
                          <a:latin typeface="+mn-lt"/>
                          <a:cs typeface="Cambria"/>
                        </a:rPr>
                        <a:t>successfully</a:t>
                      </a:r>
                      <a:r>
                        <a:rPr lang="en-US" sz="1100" spc="15">
                          <a:latin typeface="+mn-lt"/>
                          <a:cs typeface="Cambria"/>
                        </a:rPr>
                        <a:t> </a:t>
                      </a:r>
                      <a:r>
                        <a:rPr lang="en-US" sz="1100" spc="30">
                          <a:latin typeface="+mn-lt"/>
                          <a:cs typeface="Cambria"/>
                        </a:rPr>
                        <a:t>register</a:t>
                      </a:r>
                      <a:endParaRPr lang="en-US" sz="1100">
                        <a:latin typeface="+mn-lt"/>
                        <a:cs typeface="Cambria"/>
                      </a:endParaRPr>
                    </a:p>
                  </a:txBody>
                  <a:tcPr marL="0" marR="0" marT="1195" marB="0"/>
                </a:tc>
                <a:tc>
                  <a:txBody>
                    <a:bodyPr/>
                    <a:lstStyle/>
                    <a:p>
                      <a:pPr algn="ctr">
                        <a:lnSpc>
                          <a:spcPct val="100000"/>
                        </a:lnSpc>
                        <a:spcBef>
                          <a:spcPts val="25"/>
                        </a:spcBef>
                      </a:pPr>
                      <a:endParaRPr lang="en-US" sz="1600">
                        <a:latin typeface="+mn-lt"/>
                        <a:cs typeface="Times New Roman"/>
                      </a:endParaRPr>
                    </a:p>
                    <a:p>
                      <a:pPr marL="479425" algn="ctr">
                        <a:lnSpc>
                          <a:spcPct val="100000"/>
                        </a:lnSpc>
                      </a:pPr>
                      <a:r>
                        <a:rPr lang="en-US" sz="1100" spc="45">
                          <a:latin typeface="+mn-lt"/>
                          <a:cs typeface="Cambria"/>
                        </a:rPr>
                        <a:t>Display</a:t>
                      </a:r>
                      <a:r>
                        <a:rPr lang="en-US" sz="1100" spc="30">
                          <a:latin typeface="+mn-lt"/>
                          <a:cs typeface="Cambria"/>
                        </a:rPr>
                        <a:t> </a:t>
                      </a:r>
                      <a:r>
                        <a:rPr lang="en-US" sz="1100" spc="40">
                          <a:latin typeface="+mn-lt"/>
                          <a:cs typeface="Cambria"/>
                        </a:rPr>
                        <a:t>fields</a:t>
                      </a:r>
                      <a:r>
                        <a:rPr lang="en-US" sz="1100" spc="35">
                          <a:latin typeface="+mn-lt"/>
                          <a:cs typeface="Cambria"/>
                        </a:rPr>
                        <a:t> </a:t>
                      </a:r>
                      <a:r>
                        <a:rPr lang="en-US" sz="1100" spc="30">
                          <a:latin typeface="+mn-lt"/>
                          <a:cs typeface="Cambria"/>
                        </a:rPr>
                        <a:t>cannot</a:t>
                      </a:r>
                      <a:r>
                        <a:rPr lang="en-US" sz="1100" spc="35">
                          <a:latin typeface="+mn-lt"/>
                          <a:cs typeface="Cambria"/>
                        </a:rPr>
                        <a:t> </a:t>
                      </a:r>
                      <a:r>
                        <a:rPr lang="en-US" sz="1100" spc="110">
                          <a:latin typeface="+mn-lt"/>
                          <a:cs typeface="Cambria"/>
                        </a:rPr>
                        <a:t>be</a:t>
                      </a:r>
                      <a:r>
                        <a:rPr lang="en-US" sz="1100" spc="20">
                          <a:latin typeface="+mn-lt"/>
                          <a:cs typeface="Cambria"/>
                        </a:rPr>
                        <a:t> </a:t>
                      </a:r>
                      <a:r>
                        <a:rPr lang="en-US" sz="1100" spc="45">
                          <a:latin typeface="+mn-lt"/>
                          <a:cs typeface="Cambria"/>
                        </a:rPr>
                        <a:t>empty</a:t>
                      </a:r>
                      <a:r>
                        <a:rPr lang="en-US" sz="1100" spc="35">
                          <a:latin typeface="+mn-lt"/>
                          <a:cs typeface="Cambria"/>
                        </a:rPr>
                        <a:t> </a:t>
                      </a:r>
                      <a:r>
                        <a:rPr lang="en-US" sz="1100">
                          <a:latin typeface="+mn-lt"/>
                          <a:cs typeface="Cambria"/>
                        </a:rPr>
                        <a:t>if</a:t>
                      </a:r>
                      <a:r>
                        <a:rPr lang="en-US" sz="1100" spc="35">
                          <a:latin typeface="+mn-lt"/>
                          <a:cs typeface="Cambria"/>
                        </a:rPr>
                        <a:t> any</a:t>
                      </a:r>
                      <a:r>
                        <a:rPr lang="en-US" sz="1100" spc="25">
                          <a:latin typeface="+mn-lt"/>
                          <a:cs typeface="Cambria"/>
                        </a:rPr>
                        <a:t> </a:t>
                      </a:r>
                      <a:r>
                        <a:rPr lang="en-US" sz="1100" spc="40">
                          <a:latin typeface="+mn-lt"/>
                          <a:cs typeface="Cambria"/>
                        </a:rPr>
                        <a:t>field</a:t>
                      </a:r>
                      <a:r>
                        <a:rPr lang="en-US" sz="1100" spc="35">
                          <a:latin typeface="+mn-lt"/>
                          <a:cs typeface="Cambria"/>
                        </a:rPr>
                        <a:t> </a:t>
                      </a:r>
                      <a:r>
                        <a:rPr lang="en-US" sz="1100" spc="20">
                          <a:latin typeface="+mn-lt"/>
                          <a:cs typeface="Cambria"/>
                        </a:rPr>
                        <a:t>is</a:t>
                      </a:r>
                      <a:r>
                        <a:rPr lang="en-US" sz="1100" spc="35">
                          <a:latin typeface="+mn-lt"/>
                          <a:cs typeface="Cambria"/>
                        </a:rPr>
                        <a:t> </a:t>
                      </a:r>
                      <a:r>
                        <a:rPr lang="en-US" sz="1100" spc="5">
                          <a:latin typeface="+mn-lt"/>
                          <a:cs typeface="Cambria"/>
                        </a:rPr>
                        <a:t>not </a:t>
                      </a:r>
                      <a:r>
                        <a:rPr lang="en-US" sz="1100" spc="-250">
                          <a:latin typeface="+mn-lt"/>
                          <a:cs typeface="Cambria"/>
                        </a:rPr>
                        <a:t> </a:t>
                      </a:r>
                      <a:r>
                        <a:rPr lang="en-US" sz="1100" spc="40">
                          <a:latin typeface="+mn-lt"/>
                          <a:cs typeface="Cambria"/>
                        </a:rPr>
                        <a:t>entered</a:t>
                      </a:r>
                      <a:endParaRPr lang="en-US" sz="1100">
                        <a:latin typeface="+mn-lt"/>
                        <a:cs typeface="Cambria"/>
                      </a:endParaRPr>
                    </a:p>
                    <a:p>
                      <a:pPr marL="471805" algn="ctr">
                        <a:lnSpc>
                          <a:spcPct val="100000"/>
                        </a:lnSpc>
                      </a:pPr>
                      <a:r>
                        <a:rPr lang="en-US" sz="1100" spc="40">
                          <a:latin typeface="+mn-lt"/>
                          <a:cs typeface="Cambria"/>
                        </a:rPr>
                        <a:t>successfully</a:t>
                      </a:r>
                      <a:endParaRPr lang="en-US" sz="1100">
                        <a:latin typeface="+mn-lt"/>
                        <a:cs typeface="Cambria"/>
                      </a:endParaRPr>
                    </a:p>
                  </a:txBody>
                  <a:tcPr marL="0" marR="0" marT="1495" marB="0"/>
                </a:tc>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3768071525"/>
                  </a:ext>
                </a:extLst>
              </a:tr>
              <a:tr h="652504">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- 9</a:t>
                      </a:r>
                    </a:p>
                  </a:txBody>
                  <a:tcPr marL="0" marR="0" marT="0" marB="0"/>
                </a:tc>
                <a:tc>
                  <a:txBody>
                    <a:bodyPr/>
                    <a:lstStyle/>
                    <a:p>
                      <a:pPr algn="ctr">
                        <a:lnSpc>
                          <a:spcPct val="100000"/>
                        </a:lnSpc>
                      </a:pPr>
                      <a:endParaRPr lang="en-US" sz="1100" dirty="0">
                        <a:latin typeface="+mn-lt"/>
                        <a:cs typeface="Times New Roman"/>
                      </a:endParaRPr>
                    </a:p>
                    <a:p>
                      <a:pPr marL="36830" algn="ctr">
                        <a:lnSpc>
                          <a:spcPct val="100000"/>
                        </a:lnSpc>
                        <a:spcBef>
                          <a:spcPts val="1125"/>
                        </a:spcBef>
                      </a:pPr>
                      <a:r>
                        <a:rPr lang="en-US" sz="1100" dirty="0">
                          <a:latin typeface="+mn-lt"/>
                          <a:cs typeface="Times New Roman"/>
                        </a:rPr>
                        <a:t>Faculty</a:t>
                      </a:r>
                      <a:r>
                        <a:rPr lang="en-US" sz="1100" spc="-45" dirty="0">
                          <a:latin typeface="+mn-lt"/>
                          <a:cs typeface="Times New Roman"/>
                        </a:rPr>
                        <a:t> </a:t>
                      </a:r>
                      <a:r>
                        <a:rPr lang="en-US" sz="1100" dirty="0">
                          <a:latin typeface="+mn-lt"/>
                          <a:cs typeface="Times New Roman"/>
                        </a:rPr>
                        <a:t>Login</a:t>
                      </a:r>
                    </a:p>
                  </a:txBody>
                  <a:tcPr marL="0" marR="0" marT="0" marB="0"/>
                </a:tc>
                <a:tc>
                  <a:txBody>
                    <a:bodyPr/>
                    <a:lstStyle/>
                    <a:p>
                      <a:pPr marL="78105" marR="71120" indent="650240" algn="ctr">
                        <a:lnSpc>
                          <a:spcPct val="155800"/>
                        </a:lnSpc>
                      </a:pPr>
                      <a:r>
                        <a:rPr lang="en-US" sz="1100" spc="55">
                          <a:latin typeface="+mn-lt"/>
                          <a:cs typeface="Cambria"/>
                        </a:rPr>
                        <a:t>Sign </a:t>
                      </a:r>
                      <a:r>
                        <a:rPr lang="en-US" sz="1100" spc="15">
                          <a:latin typeface="+mn-lt"/>
                          <a:cs typeface="Cambria"/>
                        </a:rPr>
                        <a:t>in </a:t>
                      </a:r>
                      <a:r>
                        <a:rPr lang="en-US" sz="1100" spc="45">
                          <a:latin typeface="+mn-lt"/>
                          <a:cs typeface="Cambria"/>
                        </a:rPr>
                        <a:t>using </a:t>
                      </a:r>
                      <a:r>
                        <a:rPr lang="en-US" sz="1100" spc="25">
                          <a:latin typeface="+mn-lt"/>
                          <a:cs typeface="Cambria"/>
                        </a:rPr>
                        <a:t>the </a:t>
                      </a:r>
                      <a:r>
                        <a:rPr lang="en-US" sz="1100" spc="35">
                          <a:latin typeface="+mn-lt"/>
                          <a:cs typeface="Cambria"/>
                        </a:rPr>
                        <a:t>valid </a:t>
                      </a:r>
                      <a:r>
                        <a:rPr lang="en-US" sz="1100" spc="40">
                          <a:latin typeface="+mn-lt"/>
                          <a:cs typeface="Cambria"/>
                        </a:rPr>
                        <a:t> </a:t>
                      </a:r>
                      <a:r>
                        <a:rPr lang="en-US" sz="1100" spc="45">
                          <a:latin typeface="+mn-lt"/>
                          <a:cs typeface="Cambria"/>
                        </a:rPr>
                        <a:t>username</a:t>
                      </a:r>
                      <a:r>
                        <a:rPr lang="en-US" sz="1100" spc="10">
                          <a:latin typeface="+mn-lt"/>
                          <a:cs typeface="Cambria"/>
                        </a:rPr>
                        <a:t> </a:t>
                      </a:r>
                      <a:r>
                        <a:rPr lang="en-US" sz="1100" spc="50">
                          <a:latin typeface="+mn-lt"/>
                          <a:cs typeface="Cambria"/>
                        </a:rPr>
                        <a:t>and</a:t>
                      </a:r>
                      <a:r>
                        <a:rPr lang="en-US" sz="1100" spc="20">
                          <a:latin typeface="+mn-lt"/>
                          <a:cs typeface="Cambria"/>
                        </a:rPr>
                        <a:t> </a:t>
                      </a:r>
                      <a:r>
                        <a:rPr lang="en-US" sz="1100" spc="25">
                          <a:latin typeface="+mn-lt"/>
                          <a:cs typeface="Cambria"/>
                        </a:rPr>
                        <a:t>password </a:t>
                      </a:r>
                      <a:r>
                        <a:rPr lang="en-US" sz="1100" spc="45">
                          <a:latin typeface="+mn-lt"/>
                          <a:cs typeface="Cambria"/>
                        </a:rPr>
                        <a:t>provided</a:t>
                      </a:r>
                      <a:endParaRPr lang="en-US" sz="1100">
                        <a:latin typeface="+mn-lt"/>
                        <a:cs typeface="Cambria"/>
                      </a:endParaRPr>
                    </a:p>
                    <a:p>
                      <a:pPr marL="603885" algn="ctr">
                        <a:lnSpc>
                          <a:spcPts val="1375"/>
                        </a:lnSpc>
                        <a:spcBef>
                          <a:spcPts val="800"/>
                        </a:spcBef>
                      </a:pPr>
                      <a:r>
                        <a:rPr lang="en-US" sz="1100" spc="50">
                          <a:latin typeface="+mn-lt"/>
                          <a:cs typeface="Cambria"/>
                        </a:rPr>
                        <a:t>During</a:t>
                      </a:r>
                      <a:r>
                        <a:rPr lang="en-US" sz="1100" spc="20">
                          <a:latin typeface="+mn-lt"/>
                          <a:cs typeface="Cambria"/>
                        </a:rPr>
                        <a:t> </a:t>
                      </a:r>
                      <a:r>
                        <a:rPr lang="en-US" sz="1100" spc="15">
                          <a:latin typeface="+mn-lt"/>
                          <a:cs typeface="Cambria"/>
                        </a:rPr>
                        <a:t>registration</a:t>
                      </a:r>
                      <a:endParaRPr lang="en-US" sz="1100">
                        <a:latin typeface="+mn-lt"/>
                        <a:cs typeface="Cambria"/>
                      </a:endParaRPr>
                    </a:p>
                  </a:txBody>
                  <a:tcPr marL="0" marR="0" marT="0" marB="0"/>
                </a:tc>
                <a:tc>
                  <a:txBody>
                    <a:bodyPr/>
                    <a:lstStyle/>
                    <a:p>
                      <a:pPr algn="ctr">
                        <a:lnSpc>
                          <a:spcPct val="100000"/>
                        </a:lnSpc>
                      </a:pPr>
                      <a:endParaRPr lang="en-US" sz="1200">
                        <a:latin typeface="+mn-lt"/>
                        <a:cs typeface="Times New Roman"/>
                      </a:endParaRPr>
                    </a:p>
                    <a:p>
                      <a:pPr marL="1575435" marR="43815" indent="-1052830" algn="ctr">
                        <a:lnSpc>
                          <a:spcPct val="101699"/>
                        </a:lnSpc>
                        <a:spcBef>
                          <a:spcPts val="965"/>
                        </a:spcBef>
                      </a:pPr>
                      <a:r>
                        <a:rPr lang="en-US" sz="1100">
                          <a:latin typeface="+mn-lt"/>
                          <a:cs typeface="Calibri"/>
                        </a:rPr>
                        <a:t>- </a:t>
                      </a:r>
                      <a:r>
                        <a:rPr lang="en-US" sz="1100" spc="35">
                          <a:latin typeface="+mn-lt"/>
                          <a:cs typeface="Cambria"/>
                        </a:rPr>
                        <a:t>User </a:t>
                      </a:r>
                      <a:r>
                        <a:rPr lang="en-US" sz="1100" spc="30">
                          <a:latin typeface="+mn-lt"/>
                          <a:cs typeface="Cambria"/>
                        </a:rPr>
                        <a:t>should </a:t>
                      </a:r>
                      <a:r>
                        <a:rPr lang="en-US" sz="1100" spc="110">
                          <a:latin typeface="+mn-lt"/>
                          <a:cs typeface="Cambria"/>
                        </a:rPr>
                        <a:t>be </a:t>
                      </a:r>
                      <a:r>
                        <a:rPr lang="en-US" sz="1100" spc="60">
                          <a:latin typeface="+mn-lt"/>
                          <a:cs typeface="Cambria"/>
                        </a:rPr>
                        <a:t>able </a:t>
                      </a:r>
                      <a:r>
                        <a:rPr lang="en-US" sz="1100">
                          <a:latin typeface="+mn-lt"/>
                          <a:cs typeface="Cambria"/>
                        </a:rPr>
                        <a:t>to </a:t>
                      </a:r>
                      <a:r>
                        <a:rPr lang="en-US" sz="1100" spc="40">
                          <a:latin typeface="+mn-lt"/>
                          <a:cs typeface="Cambria"/>
                        </a:rPr>
                        <a:t>successfully </a:t>
                      </a:r>
                      <a:r>
                        <a:rPr lang="en-US" sz="1100" spc="45">
                          <a:latin typeface="+mn-lt"/>
                          <a:cs typeface="Cambria"/>
                        </a:rPr>
                        <a:t>login </a:t>
                      </a:r>
                      <a:r>
                        <a:rPr lang="en-US" sz="1100" spc="-5">
                          <a:latin typeface="+mn-lt"/>
                          <a:cs typeface="Cambria"/>
                        </a:rPr>
                        <a:t>with </a:t>
                      </a:r>
                      <a:r>
                        <a:rPr lang="en-US" sz="1100" spc="-254">
                          <a:latin typeface="+mn-lt"/>
                          <a:cs typeface="Cambria"/>
                        </a:rPr>
                        <a:t> </a:t>
                      </a:r>
                      <a:r>
                        <a:rPr lang="en-US" sz="1100" spc="20">
                          <a:latin typeface="+mn-lt"/>
                          <a:cs typeface="Cambria"/>
                        </a:rPr>
                        <a:t>their</a:t>
                      </a:r>
                      <a:r>
                        <a:rPr lang="en-US" sz="1100" spc="114">
                          <a:latin typeface="+mn-lt"/>
                          <a:cs typeface="Cambria"/>
                        </a:rPr>
                        <a:t> </a:t>
                      </a:r>
                      <a:r>
                        <a:rPr lang="en-US" sz="1100" spc="35">
                          <a:latin typeface="+mn-lt"/>
                          <a:cs typeface="Cambria"/>
                        </a:rPr>
                        <a:t>credentials</a:t>
                      </a:r>
                      <a:endParaRPr lang="en-US" sz="1100">
                        <a:latin typeface="+mn-lt"/>
                        <a:cs typeface="Cambria"/>
                      </a:endParaRPr>
                    </a:p>
                  </a:txBody>
                  <a:tcPr marL="0" marR="0" marT="0" marB="0"/>
                </a:tc>
                <a:tc>
                  <a:txBody>
                    <a:bodyPr/>
                    <a:lstStyle/>
                    <a:p>
                      <a:pPr algn="ctr">
                        <a:lnSpc>
                          <a:spcPct val="100000"/>
                        </a:lnSpc>
                      </a:pPr>
                      <a:endParaRPr lang="en-US" sz="1600">
                        <a:latin typeface="+mn-lt"/>
                        <a:cs typeface="Times New Roman"/>
                      </a:endParaRPr>
                    </a:p>
                    <a:p>
                      <a:pPr algn="ctr">
                        <a:lnSpc>
                          <a:spcPct val="100000"/>
                        </a:lnSpc>
                        <a:spcBef>
                          <a:spcPts val="50"/>
                        </a:spcBef>
                      </a:pPr>
                      <a:endParaRPr lang="en-US" sz="16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932260152"/>
                  </a:ext>
                </a:extLst>
              </a:tr>
              <a:tr h="808712">
                <a:tc>
                  <a:txBody>
                    <a:bodyPr/>
                    <a:lstStyle/>
                    <a:p>
                      <a:pPr>
                        <a:lnSpc>
                          <a:spcPct val="100000"/>
                        </a:lnSpc>
                      </a:pPr>
                      <a:endParaRPr lang="en-US" sz="1200">
                        <a:latin typeface="+mn-lt"/>
                        <a:cs typeface="Times New Roman"/>
                      </a:endParaRPr>
                    </a:p>
                    <a:p>
                      <a:pPr algn="ctr">
                        <a:lnSpc>
                          <a:spcPct val="100000"/>
                        </a:lnSpc>
                        <a:spcBef>
                          <a:spcPts val="1235"/>
                        </a:spcBef>
                      </a:pPr>
                      <a:r>
                        <a:rPr lang="en-US" sz="1100">
                          <a:latin typeface="+mn-lt"/>
                          <a:cs typeface="Cambria"/>
                        </a:rPr>
                        <a:t>US - 11</a:t>
                      </a:r>
                    </a:p>
                  </a:txBody>
                  <a:tcPr marL="0" marR="0" marT="0" marB="0"/>
                </a:tc>
                <a:tc>
                  <a:txBody>
                    <a:bodyPr/>
                    <a:lstStyle/>
                    <a:p>
                      <a:pPr algn="ctr">
                        <a:lnSpc>
                          <a:spcPct val="100000"/>
                        </a:lnSpc>
                      </a:pPr>
                      <a:endParaRPr lang="en-US" sz="1200" dirty="0">
                        <a:latin typeface="+mn-lt"/>
                        <a:cs typeface="Times New Roman"/>
                      </a:endParaRPr>
                    </a:p>
                    <a:p>
                      <a:pPr algn="ctr">
                        <a:lnSpc>
                          <a:spcPct val="100000"/>
                        </a:lnSpc>
                        <a:spcBef>
                          <a:spcPts val="55"/>
                        </a:spcBef>
                      </a:pPr>
                      <a:endParaRPr lang="en-US" sz="1600" dirty="0">
                        <a:latin typeface="+mn-lt"/>
                        <a:cs typeface="Times New Roman"/>
                      </a:endParaRPr>
                    </a:p>
                    <a:p>
                      <a:pPr algn="ctr">
                        <a:lnSpc>
                          <a:spcPct val="100000"/>
                        </a:lnSpc>
                      </a:pPr>
                      <a:r>
                        <a:rPr lang="en-US" sz="1100" spc="15" dirty="0">
                          <a:latin typeface="+mn-lt"/>
                          <a:cs typeface="Cambria"/>
                        </a:rPr>
                        <a:t>Faculty </a:t>
                      </a:r>
                      <a:r>
                        <a:rPr lang="en-US" sz="1100" spc="25" dirty="0">
                          <a:latin typeface="+mn-lt"/>
                          <a:cs typeface="Cambria"/>
                        </a:rPr>
                        <a:t>options</a:t>
                      </a:r>
                      <a:r>
                        <a:rPr lang="en-US" sz="1100" spc="10" dirty="0">
                          <a:latin typeface="+mn-lt"/>
                          <a:cs typeface="Cambria"/>
                        </a:rPr>
                        <a:t> </a:t>
                      </a:r>
                      <a:r>
                        <a:rPr lang="en-US" sz="1100" spc="65" dirty="0">
                          <a:latin typeface="+mn-lt"/>
                          <a:cs typeface="Cambria"/>
                        </a:rPr>
                        <a:t>Page</a:t>
                      </a:r>
                      <a:endParaRPr lang="en-US" sz="1100" dirty="0">
                        <a:latin typeface="+mn-lt"/>
                        <a:cs typeface="Cambria"/>
                      </a:endParaRPr>
                    </a:p>
                  </a:txBody>
                  <a:tcPr marL="0" marR="0" marT="0" marB="0"/>
                </a:tc>
                <a:tc>
                  <a:txBody>
                    <a:bodyPr/>
                    <a:lstStyle/>
                    <a:p>
                      <a:pPr algn="ctr">
                        <a:lnSpc>
                          <a:spcPct val="100000"/>
                        </a:lnSpc>
                        <a:spcBef>
                          <a:spcPts val="15"/>
                        </a:spcBef>
                      </a:pPr>
                      <a:endParaRPr lang="en-US" sz="1050" dirty="0">
                        <a:latin typeface="+mn-lt"/>
                        <a:cs typeface="Times New Roman"/>
                      </a:endParaRPr>
                    </a:p>
                    <a:p>
                      <a:pPr marL="60325" marR="55244" indent="-1270" algn="ctr">
                        <a:lnSpc>
                          <a:spcPct val="100000"/>
                        </a:lnSpc>
                      </a:pPr>
                      <a:r>
                        <a:rPr lang="en-US" sz="1100" spc="30" dirty="0">
                          <a:latin typeface="+mn-lt"/>
                          <a:cs typeface="Cambria"/>
                        </a:rPr>
                        <a:t>Immediately</a:t>
                      </a:r>
                      <a:r>
                        <a:rPr lang="en-US" sz="1100" spc="25" dirty="0">
                          <a:latin typeface="+mn-lt"/>
                          <a:cs typeface="Cambria"/>
                        </a:rPr>
                        <a:t> </a:t>
                      </a:r>
                      <a:r>
                        <a:rPr lang="en-US" sz="1100" spc="10" dirty="0">
                          <a:latin typeface="+mn-lt"/>
                          <a:cs typeface="Cambria"/>
                        </a:rPr>
                        <a:t>after</a:t>
                      </a:r>
                      <a:r>
                        <a:rPr lang="en-US" sz="1100" spc="30" dirty="0">
                          <a:latin typeface="+mn-lt"/>
                          <a:cs typeface="Cambria"/>
                        </a:rPr>
                        <a:t> </a:t>
                      </a:r>
                      <a:r>
                        <a:rPr lang="en-US" sz="1100" spc="45" dirty="0">
                          <a:latin typeface="+mn-lt"/>
                          <a:cs typeface="Cambria"/>
                        </a:rPr>
                        <a:t>login</a:t>
                      </a:r>
                      <a:r>
                        <a:rPr lang="en-US" sz="1100" spc="30" dirty="0">
                          <a:latin typeface="+mn-lt"/>
                          <a:cs typeface="Cambria"/>
                        </a:rPr>
                        <a:t> </a:t>
                      </a:r>
                      <a:r>
                        <a:rPr lang="en-US" sz="1100" spc="20" dirty="0">
                          <a:latin typeface="+mn-lt"/>
                          <a:cs typeface="Cambria"/>
                        </a:rPr>
                        <a:t>faculty </a:t>
                      </a:r>
                      <a:r>
                        <a:rPr lang="en-US" sz="1100" spc="25" dirty="0">
                          <a:latin typeface="+mn-lt"/>
                          <a:cs typeface="Cambria"/>
                        </a:rPr>
                        <a:t> </a:t>
                      </a:r>
                      <a:r>
                        <a:rPr lang="en-US" sz="1100" spc="30" dirty="0">
                          <a:latin typeface="+mn-lt"/>
                          <a:cs typeface="Cambria"/>
                        </a:rPr>
                        <a:t>should </a:t>
                      </a:r>
                      <a:r>
                        <a:rPr lang="en-US" sz="1100" spc="105" dirty="0">
                          <a:latin typeface="+mn-lt"/>
                          <a:cs typeface="Cambria"/>
                        </a:rPr>
                        <a:t>be </a:t>
                      </a:r>
                      <a:r>
                        <a:rPr lang="en-US" sz="1100" spc="60" dirty="0">
                          <a:latin typeface="+mn-lt"/>
                          <a:cs typeface="Cambria"/>
                        </a:rPr>
                        <a:t>able </a:t>
                      </a:r>
                      <a:r>
                        <a:rPr lang="en-US" sz="1100" spc="-5" dirty="0">
                          <a:latin typeface="+mn-lt"/>
                          <a:cs typeface="Cambria"/>
                        </a:rPr>
                        <a:t>to </a:t>
                      </a:r>
                      <a:r>
                        <a:rPr lang="en-US" sz="1100" spc="75" dirty="0">
                          <a:latin typeface="+mn-lt"/>
                          <a:cs typeface="Cambria"/>
                        </a:rPr>
                        <a:t>see </a:t>
                      </a:r>
                      <a:r>
                        <a:rPr lang="en-US" sz="1100" spc="20" dirty="0">
                          <a:latin typeface="+mn-lt"/>
                          <a:cs typeface="Cambria"/>
                        </a:rPr>
                        <a:t>options </a:t>
                      </a:r>
                      <a:r>
                        <a:rPr lang="en-US" sz="1100" spc="-5" dirty="0">
                          <a:latin typeface="+mn-lt"/>
                          <a:cs typeface="Cambria"/>
                        </a:rPr>
                        <a:t>to </a:t>
                      </a:r>
                      <a:r>
                        <a:rPr lang="en-US" sz="1100" dirty="0">
                          <a:latin typeface="+mn-lt"/>
                          <a:cs typeface="Cambria"/>
                        </a:rPr>
                        <a:t> </a:t>
                      </a:r>
                      <a:r>
                        <a:rPr lang="en-US" sz="1100" spc="25" dirty="0">
                          <a:latin typeface="+mn-lt"/>
                          <a:cs typeface="Cambria"/>
                        </a:rPr>
                        <a:t>capture attendance/ browse </a:t>
                      </a:r>
                      <a:r>
                        <a:rPr lang="en-US" sz="1100" spc="60" dirty="0">
                          <a:latin typeface="+mn-lt"/>
                          <a:cs typeface="Cambria"/>
                        </a:rPr>
                        <a:t>image </a:t>
                      </a:r>
                      <a:r>
                        <a:rPr lang="en-US" sz="1100" spc="-250" dirty="0">
                          <a:latin typeface="+mn-lt"/>
                          <a:cs typeface="Cambria"/>
                        </a:rPr>
                        <a:t> </a:t>
                      </a:r>
                      <a:r>
                        <a:rPr lang="en-US" sz="1100" spc="-5" dirty="0">
                          <a:latin typeface="+mn-lt"/>
                          <a:cs typeface="Cambria"/>
                        </a:rPr>
                        <a:t>to</a:t>
                      </a:r>
                      <a:r>
                        <a:rPr lang="en-US" sz="1100" spc="25" dirty="0">
                          <a:latin typeface="+mn-lt"/>
                          <a:cs typeface="Cambria"/>
                        </a:rPr>
                        <a:t> </a:t>
                      </a:r>
                      <a:r>
                        <a:rPr lang="en-US" sz="1100" spc="40" dirty="0">
                          <a:latin typeface="+mn-lt"/>
                          <a:cs typeface="Cambria"/>
                        </a:rPr>
                        <a:t>upload</a:t>
                      </a:r>
                      <a:r>
                        <a:rPr lang="en-US" sz="1100" spc="20" dirty="0">
                          <a:latin typeface="+mn-lt"/>
                          <a:cs typeface="Cambria"/>
                        </a:rPr>
                        <a:t> options</a:t>
                      </a:r>
                      <a:endParaRPr lang="en-US" sz="1100" dirty="0">
                        <a:latin typeface="+mn-lt"/>
                        <a:cs typeface="Cambria"/>
                      </a:endParaRPr>
                    </a:p>
                  </a:txBody>
                  <a:tcPr marL="0" marR="0" marT="897" marB="0"/>
                </a:tc>
                <a:tc>
                  <a:txBody>
                    <a:bodyPr/>
                    <a:lstStyle/>
                    <a:p>
                      <a:pPr algn="ctr">
                        <a:lnSpc>
                          <a:spcPct val="100000"/>
                        </a:lnSpc>
                      </a:pPr>
                      <a:endParaRPr lang="en-US" sz="1100" dirty="0">
                        <a:latin typeface="+mn-lt"/>
                        <a:cs typeface="Times New Roman"/>
                      </a:endParaRPr>
                    </a:p>
                    <a:p>
                      <a:pPr marL="303530" algn="ctr">
                        <a:lnSpc>
                          <a:spcPct val="100000"/>
                        </a:lnSpc>
                        <a:spcBef>
                          <a:spcPts val="5"/>
                        </a:spcBef>
                      </a:pPr>
                      <a:r>
                        <a:rPr lang="en-US" sz="1100" dirty="0">
                          <a:latin typeface="+mn-lt"/>
                          <a:cs typeface="Calibri"/>
                        </a:rPr>
                        <a:t>-</a:t>
                      </a:r>
                      <a:r>
                        <a:rPr lang="en-US" sz="1100" spc="-10" dirty="0">
                          <a:latin typeface="+mn-lt"/>
                          <a:cs typeface="Calibri"/>
                        </a:rPr>
                        <a:t> </a:t>
                      </a:r>
                      <a:r>
                        <a:rPr lang="en-US" sz="1100" spc="40" dirty="0">
                          <a:latin typeface="+mn-lt"/>
                          <a:cs typeface="Cambria"/>
                        </a:rPr>
                        <a:t>Display</a:t>
                      </a:r>
                      <a:r>
                        <a:rPr lang="en-US" sz="1100" spc="30" dirty="0">
                          <a:latin typeface="+mn-lt"/>
                          <a:cs typeface="Cambria"/>
                        </a:rPr>
                        <a:t> </a:t>
                      </a:r>
                      <a:r>
                        <a:rPr lang="en-US" sz="1100" spc="25" dirty="0">
                          <a:latin typeface="+mn-lt"/>
                          <a:cs typeface="Cambria"/>
                        </a:rPr>
                        <a:t>capture attendance/</a:t>
                      </a:r>
                      <a:r>
                        <a:rPr lang="en-US" sz="1100" spc="30" dirty="0">
                          <a:latin typeface="+mn-lt"/>
                          <a:cs typeface="Cambria"/>
                        </a:rPr>
                        <a:t> </a:t>
                      </a:r>
                      <a:r>
                        <a:rPr lang="en-US" sz="1100" spc="25" dirty="0">
                          <a:latin typeface="+mn-lt"/>
                          <a:cs typeface="Cambria"/>
                        </a:rPr>
                        <a:t>browse</a:t>
                      </a:r>
                      <a:r>
                        <a:rPr lang="en-US" sz="1100" spc="20" dirty="0">
                          <a:latin typeface="+mn-lt"/>
                          <a:cs typeface="Cambria"/>
                        </a:rPr>
                        <a:t> </a:t>
                      </a:r>
                      <a:r>
                        <a:rPr lang="en-US" sz="1100" spc="60" dirty="0">
                          <a:latin typeface="+mn-lt"/>
                          <a:cs typeface="Cambria"/>
                        </a:rPr>
                        <a:t>image</a:t>
                      </a:r>
                      <a:r>
                        <a:rPr lang="en-US" sz="1100" spc="25" dirty="0">
                          <a:latin typeface="+mn-lt"/>
                          <a:cs typeface="Cambria"/>
                        </a:rPr>
                        <a:t> </a:t>
                      </a:r>
                      <a:r>
                        <a:rPr lang="en-US" sz="1100" spc="-5" dirty="0">
                          <a:latin typeface="+mn-lt"/>
                          <a:cs typeface="Cambria"/>
                        </a:rPr>
                        <a:t>to</a:t>
                      </a:r>
                      <a:endParaRPr lang="en-US" sz="1100" dirty="0">
                        <a:latin typeface="+mn-lt"/>
                        <a:cs typeface="Cambria"/>
                      </a:endParaRPr>
                    </a:p>
                    <a:p>
                      <a:pPr marL="2063750" algn="ctr">
                        <a:lnSpc>
                          <a:spcPct val="100000"/>
                        </a:lnSpc>
                        <a:spcBef>
                          <a:spcPts val="20"/>
                        </a:spcBef>
                      </a:pPr>
                      <a:r>
                        <a:rPr lang="en-US" sz="1100" spc="40" dirty="0">
                          <a:latin typeface="+mn-lt"/>
                          <a:cs typeface="Cambria"/>
                        </a:rPr>
                        <a:t>upload</a:t>
                      </a:r>
                      <a:r>
                        <a:rPr lang="en-US" sz="1100" dirty="0">
                          <a:latin typeface="+mn-lt"/>
                          <a:cs typeface="Cambria"/>
                        </a:rPr>
                        <a:t> </a:t>
                      </a:r>
                      <a:r>
                        <a:rPr lang="en-US" sz="1100" spc="20" dirty="0">
                          <a:latin typeface="+mn-lt"/>
                          <a:cs typeface="Cambria"/>
                        </a:rPr>
                        <a:t>options</a:t>
                      </a:r>
                      <a:endParaRPr lang="en-US" sz="1100" dirty="0">
                        <a:latin typeface="+mn-lt"/>
                        <a:cs typeface="Cambria"/>
                      </a:endParaRPr>
                    </a:p>
                    <a:p>
                      <a:pPr marL="1043940" algn="ctr">
                        <a:lnSpc>
                          <a:spcPct val="100000"/>
                        </a:lnSpc>
                        <a:spcBef>
                          <a:spcPts val="1005"/>
                        </a:spcBef>
                      </a:pPr>
                      <a:r>
                        <a:rPr lang="en-US" sz="1100" spc="-5" dirty="0">
                          <a:latin typeface="+mn-lt"/>
                          <a:cs typeface="Cambria"/>
                        </a:rPr>
                        <a:t>to</a:t>
                      </a:r>
                      <a:r>
                        <a:rPr lang="en-US" sz="1100" spc="25" dirty="0">
                          <a:latin typeface="+mn-lt"/>
                          <a:cs typeface="Cambria"/>
                        </a:rPr>
                        <a:t> </a:t>
                      </a:r>
                      <a:r>
                        <a:rPr lang="en-US" sz="1100" spc="20" dirty="0">
                          <a:latin typeface="+mn-lt"/>
                          <a:cs typeface="Cambria"/>
                        </a:rPr>
                        <a:t>faculty</a:t>
                      </a:r>
                      <a:r>
                        <a:rPr lang="en-US" sz="1100" spc="25" dirty="0">
                          <a:latin typeface="+mn-lt"/>
                          <a:cs typeface="Cambria"/>
                        </a:rPr>
                        <a:t> </a:t>
                      </a:r>
                      <a:r>
                        <a:rPr lang="en-US" sz="1100" spc="10" dirty="0">
                          <a:latin typeface="+mn-lt"/>
                          <a:cs typeface="Cambria"/>
                        </a:rPr>
                        <a:t>after</a:t>
                      </a:r>
                      <a:r>
                        <a:rPr lang="en-US" sz="1100" spc="25" dirty="0">
                          <a:latin typeface="+mn-lt"/>
                          <a:cs typeface="Cambria"/>
                        </a:rPr>
                        <a:t> </a:t>
                      </a:r>
                      <a:r>
                        <a:rPr lang="en-US" sz="1100" spc="20" dirty="0">
                          <a:latin typeface="+mn-lt"/>
                          <a:cs typeface="Cambria"/>
                        </a:rPr>
                        <a:t>the</a:t>
                      </a:r>
                      <a:r>
                        <a:rPr lang="en-US" sz="1100" spc="25" dirty="0">
                          <a:latin typeface="+mn-lt"/>
                          <a:cs typeface="Cambria"/>
                        </a:rPr>
                        <a:t> </a:t>
                      </a:r>
                      <a:r>
                        <a:rPr lang="en-US" sz="1100" spc="50" dirty="0">
                          <a:latin typeface="+mn-lt"/>
                          <a:cs typeface="Cambria"/>
                        </a:rPr>
                        <a:t>sign</a:t>
                      </a:r>
                      <a:r>
                        <a:rPr lang="en-US" sz="1100" spc="20" dirty="0">
                          <a:latin typeface="+mn-lt"/>
                          <a:cs typeface="Cambria"/>
                        </a:rPr>
                        <a:t> </a:t>
                      </a:r>
                      <a:r>
                        <a:rPr lang="en-US" sz="1100" spc="10" dirty="0">
                          <a:latin typeface="+mn-lt"/>
                          <a:cs typeface="Cambria"/>
                        </a:rPr>
                        <a:t>in</a:t>
                      </a:r>
                      <a:endParaRPr lang="en-US" sz="1100" dirty="0">
                        <a:latin typeface="+mn-lt"/>
                        <a:cs typeface="Cambria"/>
                      </a:endParaRPr>
                    </a:p>
                  </a:txBody>
                  <a:tcPr marL="0" marR="0" marT="0" marB="0"/>
                </a:tc>
                <a:tc>
                  <a:txBody>
                    <a:bodyPr/>
                    <a:lstStyle/>
                    <a:p>
                      <a:pPr algn="ctr">
                        <a:lnSpc>
                          <a:spcPct val="100000"/>
                        </a:lnSpc>
                      </a:pPr>
                      <a:endParaRPr lang="en-US" sz="1600">
                        <a:latin typeface="+mn-lt"/>
                        <a:cs typeface="Times New Roman"/>
                      </a:endParaRPr>
                    </a:p>
                    <a:p>
                      <a:pPr algn="ctr">
                        <a:lnSpc>
                          <a:spcPct val="100000"/>
                        </a:lnSpc>
                        <a:spcBef>
                          <a:spcPts val="30"/>
                        </a:spcBef>
                      </a:pPr>
                      <a:endParaRPr lang="en-US" sz="18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3309040409"/>
                  </a:ext>
                </a:extLst>
              </a:tr>
              <a:tr h="580817">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- 11</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algn="ctr">
                        <a:lnSpc>
                          <a:spcPct val="100000"/>
                        </a:lnSpc>
                        <a:spcBef>
                          <a:spcPts val="40"/>
                        </a:spcBef>
                      </a:pPr>
                      <a:endParaRPr lang="en-US" sz="1800">
                        <a:latin typeface="+mn-lt"/>
                        <a:cs typeface="Times New Roman"/>
                      </a:endParaRPr>
                    </a:p>
                    <a:p>
                      <a:pPr marL="34925" marR="26670" indent="-1270" algn="ctr">
                        <a:lnSpc>
                          <a:spcPct val="100000"/>
                        </a:lnSpc>
                      </a:pPr>
                      <a:r>
                        <a:rPr lang="en-US" sz="1100" spc="40">
                          <a:latin typeface="+mn-lt"/>
                          <a:cs typeface="Cambria"/>
                        </a:rPr>
                        <a:t>Should </a:t>
                      </a:r>
                      <a:r>
                        <a:rPr lang="en-US" sz="1100" spc="110">
                          <a:latin typeface="+mn-lt"/>
                          <a:cs typeface="Cambria"/>
                        </a:rPr>
                        <a:t>be </a:t>
                      </a:r>
                      <a:r>
                        <a:rPr lang="en-US" sz="1100" spc="65">
                          <a:latin typeface="+mn-lt"/>
                          <a:cs typeface="Cambria"/>
                        </a:rPr>
                        <a:t>able </a:t>
                      </a:r>
                      <a:r>
                        <a:rPr lang="en-US" sz="1100">
                          <a:latin typeface="+mn-lt"/>
                          <a:cs typeface="Cambria"/>
                        </a:rPr>
                        <a:t>to </a:t>
                      </a:r>
                      <a:r>
                        <a:rPr lang="en-US" sz="1100" spc="55">
                          <a:latin typeface="+mn-lt"/>
                          <a:cs typeface="Cambria"/>
                        </a:rPr>
                        <a:t>click </a:t>
                      </a:r>
                      <a:r>
                        <a:rPr lang="en-US" sz="1100" spc="30">
                          <a:latin typeface="+mn-lt"/>
                          <a:cs typeface="Cambria"/>
                        </a:rPr>
                        <a:t>on capture </a:t>
                      </a:r>
                      <a:r>
                        <a:rPr lang="en-US" sz="1100" spc="35">
                          <a:latin typeface="+mn-lt"/>
                          <a:cs typeface="Cambria"/>
                        </a:rPr>
                        <a:t> </a:t>
                      </a:r>
                      <a:r>
                        <a:rPr lang="en-US" sz="1100" spc="40">
                          <a:latin typeface="+mn-lt"/>
                          <a:cs typeface="Cambria"/>
                        </a:rPr>
                        <a:t>attendance </a:t>
                      </a:r>
                      <a:r>
                        <a:rPr lang="en-US" sz="1100" spc="45">
                          <a:latin typeface="+mn-lt"/>
                          <a:cs typeface="Cambria"/>
                        </a:rPr>
                        <a:t>icon </a:t>
                      </a:r>
                      <a:r>
                        <a:rPr lang="en-US" sz="1100">
                          <a:latin typeface="+mn-lt"/>
                          <a:cs typeface="Cambria"/>
                        </a:rPr>
                        <a:t>to </a:t>
                      </a:r>
                      <a:r>
                        <a:rPr lang="en-US" sz="1100" spc="60">
                          <a:latin typeface="+mn-lt"/>
                          <a:cs typeface="Cambria"/>
                        </a:rPr>
                        <a:t>open </a:t>
                      </a:r>
                      <a:r>
                        <a:rPr lang="en-US" sz="1100" spc="25">
                          <a:latin typeface="+mn-lt"/>
                          <a:cs typeface="Cambria"/>
                        </a:rPr>
                        <a:t>the </a:t>
                      </a:r>
                      <a:r>
                        <a:rPr lang="en-US" sz="1100" spc="35">
                          <a:latin typeface="+mn-lt"/>
                          <a:cs typeface="Cambria"/>
                        </a:rPr>
                        <a:t>system </a:t>
                      </a:r>
                      <a:r>
                        <a:rPr lang="en-US" sz="1100" spc="-250">
                          <a:latin typeface="+mn-lt"/>
                          <a:cs typeface="Cambria"/>
                        </a:rPr>
                        <a:t> </a:t>
                      </a:r>
                      <a:r>
                        <a:rPr lang="en-US" sz="1100" spc="50">
                          <a:latin typeface="+mn-lt"/>
                          <a:cs typeface="Cambria"/>
                        </a:rPr>
                        <a:t>camera</a:t>
                      </a:r>
                      <a:endParaRPr lang="en-US" sz="1100">
                        <a:latin typeface="+mn-lt"/>
                        <a:cs typeface="Cambria"/>
                      </a:endParaRPr>
                    </a:p>
                  </a:txBody>
                  <a:tcPr marL="0" marR="0" marT="2391" marB="0"/>
                </a:tc>
                <a:tc>
                  <a:txBody>
                    <a:bodyPr/>
                    <a:lstStyle/>
                    <a:p>
                      <a:pPr algn="ctr">
                        <a:lnSpc>
                          <a:spcPct val="100000"/>
                        </a:lnSpc>
                        <a:spcBef>
                          <a:spcPts val="30"/>
                        </a:spcBef>
                      </a:pPr>
                      <a:endParaRPr lang="en-US" sz="1800">
                        <a:latin typeface="+mn-lt"/>
                        <a:cs typeface="Times New Roman"/>
                      </a:endParaRPr>
                    </a:p>
                    <a:p>
                      <a:pPr marL="1576705" marR="14604" indent="-1553210" algn="ctr">
                        <a:lnSpc>
                          <a:spcPct val="101699"/>
                        </a:lnSpc>
                      </a:pPr>
                      <a:r>
                        <a:rPr lang="en-US" sz="1100">
                          <a:latin typeface="+mn-lt"/>
                          <a:cs typeface="Calibri"/>
                        </a:rPr>
                        <a:t>-</a:t>
                      </a:r>
                      <a:r>
                        <a:rPr lang="en-US" sz="1100" spc="-15">
                          <a:latin typeface="+mn-lt"/>
                          <a:cs typeface="Calibri"/>
                        </a:rPr>
                        <a:t> </a:t>
                      </a:r>
                      <a:r>
                        <a:rPr lang="en-US" sz="1100" spc="30">
                          <a:latin typeface="+mn-lt"/>
                          <a:cs typeface="Cambria"/>
                        </a:rPr>
                        <a:t>System</a:t>
                      </a:r>
                      <a:r>
                        <a:rPr lang="en-US" sz="1100" spc="15">
                          <a:latin typeface="+mn-lt"/>
                          <a:cs typeface="Cambria"/>
                        </a:rPr>
                        <a:t> </a:t>
                      </a:r>
                      <a:r>
                        <a:rPr lang="en-US" sz="1100" spc="40">
                          <a:latin typeface="+mn-lt"/>
                          <a:cs typeface="Cambria"/>
                        </a:rPr>
                        <a:t>camera</a:t>
                      </a:r>
                      <a:r>
                        <a:rPr lang="en-US" sz="1100" spc="25">
                          <a:latin typeface="+mn-lt"/>
                          <a:cs typeface="Cambria"/>
                        </a:rPr>
                        <a:t> should</a:t>
                      </a:r>
                      <a:r>
                        <a:rPr lang="en-US" sz="1100" spc="15">
                          <a:latin typeface="+mn-lt"/>
                          <a:cs typeface="Cambria"/>
                        </a:rPr>
                        <a:t> </a:t>
                      </a:r>
                      <a:r>
                        <a:rPr lang="en-US" sz="1100" spc="100">
                          <a:latin typeface="+mn-lt"/>
                          <a:cs typeface="Cambria"/>
                        </a:rPr>
                        <a:t>be</a:t>
                      </a:r>
                      <a:r>
                        <a:rPr lang="en-US" sz="1100" spc="15">
                          <a:latin typeface="+mn-lt"/>
                          <a:cs typeface="Cambria"/>
                        </a:rPr>
                        <a:t> </a:t>
                      </a:r>
                      <a:r>
                        <a:rPr lang="en-US" sz="1100" spc="25">
                          <a:latin typeface="+mn-lt"/>
                          <a:cs typeface="Cambria"/>
                        </a:rPr>
                        <a:t>invoked</a:t>
                      </a:r>
                      <a:r>
                        <a:rPr lang="en-US" sz="1100" spc="20">
                          <a:latin typeface="+mn-lt"/>
                          <a:cs typeface="Cambria"/>
                        </a:rPr>
                        <a:t> </a:t>
                      </a:r>
                      <a:r>
                        <a:rPr lang="en-US" sz="1100" spc="40">
                          <a:latin typeface="+mn-lt"/>
                          <a:cs typeface="Cambria"/>
                        </a:rPr>
                        <a:t>and</a:t>
                      </a:r>
                      <a:r>
                        <a:rPr lang="en-US" sz="1100" spc="15">
                          <a:latin typeface="+mn-lt"/>
                          <a:cs typeface="Cambria"/>
                        </a:rPr>
                        <a:t> </a:t>
                      </a:r>
                      <a:r>
                        <a:rPr lang="en-US" sz="1100" spc="55">
                          <a:latin typeface="+mn-lt"/>
                          <a:cs typeface="Cambria"/>
                        </a:rPr>
                        <a:t>able</a:t>
                      </a:r>
                      <a:r>
                        <a:rPr lang="en-US" sz="1100" spc="25">
                          <a:latin typeface="+mn-lt"/>
                          <a:cs typeface="Cambria"/>
                        </a:rPr>
                        <a:t> </a:t>
                      </a:r>
                      <a:r>
                        <a:rPr lang="en-US" sz="1100" spc="-5">
                          <a:latin typeface="+mn-lt"/>
                          <a:cs typeface="Cambria"/>
                        </a:rPr>
                        <a:t>to</a:t>
                      </a:r>
                      <a:r>
                        <a:rPr lang="en-US" sz="1100" spc="15">
                          <a:latin typeface="+mn-lt"/>
                          <a:cs typeface="Cambria"/>
                        </a:rPr>
                        <a:t> </a:t>
                      </a:r>
                      <a:r>
                        <a:rPr lang="en-US" sz="1100" spc="20">
                          <a:latin typeface="+mn-lt"/>
                          <a:cs typeface="Cambria"/>
                        </a:rPr>
                        <a:t>capture </a:t>
                      </a:r>
                      <a:r>
                        <a:rPr lang="en-US" sz="1100" spc="-250">
                          <a:latin typeface="+mn-lt"/>
                          <a:cs typeface="Cambria"/>
                        </a:rPr>
                        <a:t> </a:t>
                      </a:r>
                      <a:r>
                        <a:rPr lang="en-US" sz="1100" spc="15">
                          <a:latin typeface="+mn-lt"/>
                          <a:cs typeface="Cambria"/>
                        </a:rPr>
                        <a:t>the</a:t>
                      </a:r>
                      <a:r>
                        <a:rPr lang="en-US" sz="1100" spc="10">
                          <a:latin typeface="+mn-lt"/>
                          <a:cs typeface="Cambria"/>
                        </a:rPr>
                        <a:t> </a:t>
                      </a:r>
                      <a:r>
                        <a:rPr lang="en-US" sz="1100" spc="55">
                          <a:latin typeface="+mn-lt"/>
                          <a:cs typeface="Cambria"/>
                        </a:rPr>
                        <a:t>image</a:t>
                      </a:r>
                      <a:endParaRPr lang="en-US" sz="1100">
                        <a:latin typeface="+mn-lt"/>
                        <a:cs typeface="Cambria"/>
                      </a:endParaRPr>
                    </a:p>
                  </a:txBody>
                  <a:tcPr marL="0" marR="0" marT="1793" marB="0"/>
                </a:tc>
                <a:tc>
                  <a:txBody>
                    <a:bodyPr/>
                    <a:lstStyle/>
                    <a:p>
                      <a:pPr algn="ctr">
                        <a:lnSpc>
                          <a:spcPct val="100000"/>
                        </a:lnSpc>
                      </a:pPr>
                      <a:endParaRPr lang="en-US" sz="1200">
                        <a:latin typeface="+mn-lt"/>
                        <a:cs typeface="Times New Roman"/>
                      </a:endParaRPr>
                    </a:p>
                    <a:p>
                      <a:pPr algn="ctr">
                        <a:lnSpc>
                          <a:spcPct val="100000"/>
                        </a:lnSpc>
                        <a:spcBef>
                          <a:spcPts val="50"/>
                        </a:spcBef>
                      </a:pPr>
                      <a:endParaRPr lang="en-US" sz="1100">
                        <a:latin typeface="+mn-lt"/>
                        <a:cs typeface="Times New Roman"/>
                      </a:endParaRPr>
                    </a:p>
                    <a:p>
                      <a:pPr marL="324485" algn="ctr">
                        <a:lnSpc>
                          <a:spcPct val="100000"/>
                        </a:lnSpc>
                        <a:spcBef>
                          <a:spcPts val="5"/>
                        </a:spcBef>
                      </a:pPr>
                      <a:r>
                        <a:rPr lang="en-US" sz="1100" spc="25">
                          <a:latin typeface="+mn-lt"/>
                          <a:cs typeface="Cambria"/>
                        </a:rPr>
                        <a:t>Pass</a:t>
                      </a:r>
                      <a:endParaRPr lang="en-US" sz="1100">
                        <a:latin typeface="+mn-lt"/>
                        <a:cs typeface="Cambria"/>
                      </a:endParaRPr>
                    </a:p>
                  </a:txBody>
                  <a:tcPr marL="0" marR="0" marT="0" marB="0"/>
                </a:tc>
                <a:extLst>
                  <a:ext uri="{0D108BD9-81ED-4DB2-BD59-A6C34878D82A}">
                    <a16:rowId xmlns:a16="http://schemas.microsoft.com/office/drawing/2014/main" val="3266524495"/>
                  </a:ext>
                </a:extLst>
              </a:tr>
              <a:tr h="580817">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- 11</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algn="ctr">
                        <a:lnSpc>
                          <a:spcPct val="100000"/>
                        </a:lnSpc>
                        <a:spcBef>
                          <a:spcPts val="40"/>
                        </a:spcBef>
                      </a:pPr>
                      <a:endParaRPr lang="en-US" sz="1800">
                        <a:latin typeface="+mn-lt"/>
                        <a:cs typeface="Times New Roman"/>
                      </a:endParaRPr>
                    </a:p>
                    <a:p>
                      <a:pPr marL="128270" marR="121285" algn="ctr">
                        <a:lnSpc>
                          <a:spcPct val="100000"/>
                        </a:lnSpc>
                      </a:pPr>
                      <a:r>
                        <a:rPr lang="en-US" sz="1100" spc="40">
                          <a:latin typeface="+mn-lt"/>
                          <a:cs typeface="Cambria"/>
                        </a:rPr>
                        <a:t>Should</a:t>
                      </a:r>
                      <a:r>
                        <a:rPr lang="en-US" sz="1100" spc="15">
                          <a:latin typeface="+mn-lt"/>
                          <a:cs typeface="Cambria"/>
                        </a:rPr>
                        <a:t> </a:t>
                      </a:r>
                      <a:r>
                        <a:rPr lang="en-US" sz="1100" spc="110">
                          <a:latin typeface="+mn-lt"/>
                          <a:cs typeface="Cambria"/>
                        </a:rPr>
                        <a:t>be</a:t>
                      </a:r>
                      <a:r>
                        <a:rPr lang="en-US" sz="1100" spc="25">
                          <a:latin typeface="+mn-lt"/>
                          <a:cs typeface="Cambria"/>
                        </a:rPr>
                        <a:t> </a:t>
                      </a:r>
                      <a:r>
                        <a:rPr lang="en-US" sz="1100" spc="65">
                          <a:latin typeface="+mn-lt"/>
                          <a:cs typeface="Cambria"/>
                        </a:rPr>
                        <a:t>able</a:t>
                      </a:r>
                      <a:r>
                        <a:rPr lang="en-US" sz="1100" spc="25">
                          <a:latin typeface="+mn-lt"/>
                          <a:cs typeface="Cambria"/>
                        </a:rPr>
                        <a:t> </a:t>
                      </a:r>
                      <a:r>
                        <a:rPr lang="en-US" sz="1100">
                          <a:latin typeface="+mn-lt"/>
                          <a:cs typeface="Cambria"/>
                        </a:rPr>
                        <a:t>to</a:t>
                      </a:r>
                      <a:r>
                        <a:rPr lang="en-US" sz="1100" spc="25">
                          <a:latin typeface="+mn-lt"/>
                          <a:cs typeface="Cambria"/>
                        </a:rPr>
                        <a:t> </a:t>
                      </a:r>
                      <a:r>
                        <a:rPr lang="en-US" sz="1100" spc="55">
                          <a:latin typeface="+mn-lt"/>
                          <a:cs typeface="Cambria"/>
                        </a:rPr>
                        <a:t>click</a:t>
                      </a:r>
                      <a:r>
                        <a:rPr lang="en-US" sz="1100" spc="30">
                          <a:latin typeface="+mn-lt"/>
                          <a:cs typeface="Cambria"/>
                        </a:rPr>
                        <a:t> on</a:t>
                      </a:r>
                      <a:r>
                        <a:rPr lang="en-US" sz="1100" spc="20">
                          <a:latin typeface="+mn-lt"/>
                          <a:cs typeface="Cambria"/>
                        </a:rPr>
                        <a:t> </a:t>
                      </a:r>
                      <a:r>
                        <a:rPr lang="en-US" sz="1100" spc="65">
                          <a:latin typeface="+mn-lt"/>
                          <a:cs typeface="Cambria"/>
                        </a:rPr>
                        <a:t>image </a:t>
                      </a:r>
                      <a:r>
                        <a:rPr lang="en-US" sz="1100" spc="-245">
                          <a:latin typeface="+mn-lt"/>
                          <a:cs typeface="Cambria"/>
                        </a:rPr>
                        <a:t> </a:t>
                      </a:r>
                      <a:r>
                        <a:rPr lang="en-US" sz="1100" spc="50">
                          <a:latin typeface="+mn-lt"/>
                          <a:cs typeface="Cambria"/>
                        </a:rPr>
                        <a:t>upload</a:t>
                      </a:r>
                      <a:r>
                        <a:rPr lang="en-US" sz="1100" spc="30">
                          <a:latin typeface="+mn-lt"/>
                          <a:cs typeface="Cambria"/>
                        </a:rPr>
                        <a:t> </a:t>
                      </a:r>
                      <a:r>
                        <a:rPr lang="en-US" sz="1100">
                          <a:latin typeface="+mn-lt"/>
                          <a:cs typeface="Cambria"/>
                        </a:rPr>
                        <a:t>to</a:t>
                      </a:r>
                      <a:r>
                        <a:rPr lang="en-US" sz="1100" spc="30">
                          <a:latin typeface="+mn-lt"/>
                          <a:cs typeface="Cambria"/>
                        </a:rPr>
                        <a:t> browse</a:t>
                      </a:r>
                      <a:r>
                        <a:rPr lang="en-US" sz="1100" spc="25">
                          <a:latin typeface="+mn-lt"/>
                          <a:cs typeface="Cambria"/>
                        </a:rPr>
                        <a:t> </a:t>
                      </a:r>
                      <a:r>
                        <a:rPr lang="en-US" sz="1100" spc="30">
                          <a:latin typeface="+mn-lt"/>
                          <a:cs typeface="Cambria"/>
                        </a:rPr>
                        <a:t>an</a:t>
                      </a:r>
                      <a:r>
                        <a:rPr lang="en-US" sz="1100" spc="35">
                          <a:latin typeface="+mn-lt"/>
                          <a:cs typeface="Cambria"/>
                        </a:rPr>
                        <a:t> </a:t>
                      </a:r>
                      <a:r>
                        <a:rPr lang="en-US" sz="1100" spc="65">
                          <a:latin typeface="+mn-lt"/>
                          <a:cs typeface="Cambria"/>
                        </a:rPr>
                        <a:t>image </a:t>
                      </a:r>
                      <a:r>
                        <a:rPr lang="en-US" sz="1100" spc="70">
                          <a:latin typeface="+mn-lt"/>
                          <a:cs typeface="Cambria"/>
                        </a:rPr>
                        <a:t> </a:t>
                      </a:r>
                      <a:r>
                        <a:rPr lang="en-US" sz="1100" spc="40">
                          <a:latin typeface="+mn-lt"/>
                          <a:cs typeface="Cambria"/>
                        </a:rPr>
                        <a:t>available </a:t>
                      </a:r>
                      <a:r>
                        <a:rPr lang="en-US" sz="1100" spc="15">
                          <a:latin typeface="+mn-lt"/>
                          <a:cs typeface="Cambria"/>
                        </a:rPr>
                        <a:t>in</a:t>
                      </a:r>
                      <a:r>
                        <a:rPr lang="en-US" sz="1100" spc="35">
                          <a:latin typeface="+mn-lt"/>
                          <a:cs typeface="Cambria"/>
                        </a:rPr>
                        <a:t> </a:t>
                      </a:r>
                      <a:r>
                        <a:rPr lang="en-US" sz="1100" spc="25">
                          <a:latin typeface="+mn-lt"/>
                          <a:cs typeface="Cambria"/>
                        </a:rPr>
                        <a:t>the</a:t>
                      </a:r>
                      <a:r>
                        <a:rPr lang="en-US" sz="1100" spc="30">
                          <a:latin typeface="+mn-lt"/>
                          <a:cs typeface="Cambria"/>
                        </a:rPr>
                        <a:t> </a:t>
                      </a:r>
                      <a:r>
                        <a:rPr lang="en-US" sz="1100" spc="35">
                          <a:latin typeface="+mn-lt"/>
                          <a:cs typeface="Cambria"/>
                        </a:rPr>
                        <a:t>system</a:t>
                      </a:r>
                      <a:endParaRPr lang="en-US" sz="1100">
                        <a:latin typeface="+mn-lt"/>
                        <a:cs typeface="Cambria"/>
                      </a:endParaRPr>
                    </a:p>
                  </a:txBody>
                  <a:tcPr marL="0" marR="0" marT="2391" marB="0"/>
                </a:tc>
                <a:tc>
                  <a:txBody>
                    <a:bodyPr/>
                    <a:lstStyle/>
                    <a:p>
                      <a:pPr algn="ctr">
                        <a:lnSpc>
                          <a:spcPct val="100000"/>
                        </a:lnSpc>
                      </a:pPr>
                      <a:endParaRPr lang="en-US" sz="1200" dirty="0">
                        <a:latin typeface="+mn-lt"/>
                        <a:cs typeface="Times New Roman"/>
                      </a:endParaRPr>
                    </a:p>
                    <a:p>
                      <a:pPr marL="1333500" marR="20955" indent="-1282700" algn="ctr">
                        <a:lnSpc>
                          <a:spcPct val="100000"/>
                        </a:lnSpc>
                        <a:spcBef>
                          <a:spcPts val="1015"/>
                        </a:spcBef>
                      </a:pPr>
                      <a:r>
                        <a:rPr lang="en-US" sz="1100" spc="45" dirty="0">
                          <a:latin typeface="+mn-lt"/>
                          <a:cs typeface="Cambria"/>
                        </a:rPr>
                        <a:t>Display</a:t>
                      </a:r>
                      <a:r>
                        <a:rPr lang="en-US" sz="1100" spc="40" dirty="0">
                          <a:latin typeface="+mn-lt"/>
                          <a:cs typeface="Cambria"/>
                        </a:rPr>
                        <a:t> </a:t>
                      </a:r>
                      <a:r>
                        <a:rPr lang="en-US" sz="1100" spc="30" dirty="0">
                          <a:latin typeface="+mn-lt"/>
                          <a:cs typeface="Cambria"/>
                        </a:rPr>
                        <a:t>files</a:t>
                      </a:r>
                      <a:r>
                        <a:rPr lang="en-US" sz="1100" spc="40" dirty="0">
                          <a:latin typeface="+mn-lt"/>
                          <a:cs typeface="Cambria"/>
                        </a:rPr>
                        <a:t> available</a:t>
                      </a:r>
                      <a:r>
                        <a:rPr lang="en-US" sz="1100" spc="50" dirty="0">
                          <a:latin typeface="+mn-lt"/>
                          <a:cs typeface="Cambria"/>
                        </a:rPr>
                        <a:t> </a:t>
                      </a:r>
                      <a:r>
                        <a:rPr lang="en-US" sz="1100" dirty="0">
                          <a:latin typeface="+mn-lt"/>
                          <a:cs typeface="Cambria"/>
                        </a:rPr>
                        <a:t>to</a:t>
                      </a:r>
                      <a:r>
                        <a:rPr lang="en-US" sz="1100" spc="40" dirty="0">
                          <a:latin typeface="+mn-lt"/>
                          <a:cs typeface="Cambria"/>
                        </a:rPr>
                        <a:t> </a:t>
                      </a:r>
                      <a:r>
                        <a:rPr lang="en-US" sz="1100" spc="50" dirty="0">
                          <a:latin typeface="+mn-lt"/>
                          <a:cs typeface="Cambria"/>
                        </a:rPr>
                        <a:t>upload</a:t>
                      </a:r>
                      <a:r>
                        <a:rPr lang="en-US" sz="1100" spc="40" dirty="0">
                          <a:latin typeface="+mn-lt"/>
                          <a:cs typeface="Cambria"/>
                        </a:rPr>
                        <a:t> </a:t>
                      </a:r>
                      <a:r>
                        <a:rPr lang="en-US" sz="1100" spc="30" dirty="0">
                          <a:latin typeface="+mn-lt"/>
                          <a:cs typeface="Cambria"/>
                        </a:rPr>
                        <a:t>an</a:t>
                      </a:r>
                      <a:r>
                        <a:rPr lang="en-US" sz="1100" spc="35" dirty="0">
                          <a:latin typeface="+mn-lt"/>
                          <a:cs typeface="Cambria"/>
                        </a:rPr>
                        <a:t> </a:t>
                      </a:r>
                      <a:r>
                        <a:rPr lang="en-US" sz="1100" spc="65" dirty="0">
                          <a:latin typeface="+mn-lt"/>
                          <a:cs typeface="Cambria"/>
                        </a:rPr>
                        <a:t>image</a:t>
                      </a:r>
                      <a:r>
                        <a:rPr lang="en-US" sz="1100" spc="45" dirty="0">
                          <a:latin typeface="+mn-lt"/>
                          <a:cs typeface="Cambria"/>
                        </a:rPr>
                        <a:t> </a:t>
                      </a:r>
                      <a:r>
                        <a:rPr lang="en-US" sz="1100" spc="40" dirty="0">
                          <a:latin typeface="+mn-lt"/>
                          <a:cs typeface="Cambria"/>
                        </a:rPr>
                        <a:t>available</a:t>
                      </a:r>
                      <a:r>
                        <a:rPr lang="en-US" sz="1100" spc="45" dirty="0">
                          <a:latin typeface="+mn-lt"/>
                          <a:cs typeface="Cambria"/>
                        </a:rPr>
                        <a:t> </a:t>
                      </a:r>
                      <a:r>
                        <a:rPr lang="en-US" sz="1100" spc="15" dirty="0">
                          <a:latin typeface="+mn-lt"/>
                          <a:cs typeface="Cambria"/>
                        </a:rPr>
                        <a:t>in </a:t>
                      </a:r>
                      <a:r>
                        <a:rPr lang="en-US" sz="1100" spc="-250" dirty="0">
                          <a:latin typeface="+mn-lt"/>
                          <a:cs typeface="Cambria"/>
                        </a:rPr>
                        <a:t> </a:t>
                      </a:r>
                      <a:r>
                        <a:rPr lang="en-US" sz="1100" spc="25" dirty="0">
                          <a:latin typeface="+mn-lt"/>
                          <a:cs typeface="Cambria"/>
                        </a:rPr>
                        <a:t>the</a:t>
                      </a:r>
                      <a:r>
                        <a:rPr lang="en-US" sz="1100" spc="30" dirty="0">
                          <a:latin typeface="+mn-lt"/>
                          <a:cs typeface="Cambria"/>
                        </a:rPr>
                        <a:t> </a:t>
                      </a:r>
                      <a:r>
                        <a:rPr lang="en-US" sz="1100" spc="15" dirty="0">
                          <a:latin typeface="+mn-lt"/>
                          <a:cs typeface="Cambria"/>
                        </a:rPr>
                        <a:t>user's</a:t>
                      </a:r>
                      <a:r>
                        <a:rPr lang="en-US" sz="1100" spc="30" dirty="0">
                          <a:latin typeface="+mn-lt"/>
                          <a:cs typeface="Cambria"/>
                        </a:rPr>
                        <a:t> </a:t>
                      </a:r>
                      <a:r>
                        <a:rPr lang="en-US" sz="1100" spc="35" dirty="0">
                          <a:latin typeface="+mn-lt"/>
                          <a:cs typeface="Cambria"/>
                        </a:rPr>
                        <a:t>system</a:t>
                      </a:r>
                      <a:endParaRPr lang="en-US" sz="1100" dirty="0">
                        <a:latin typeface="+mn-lt"/>
                        <a:cs typeface="Cambria"/>
                      </a:endParaRPr>
                    </a:p>
                  </a:txBody>
                  <a:tcPr marL="0" marR="0" marT="0" marB="0"/>
                </a:tc>
                <a:tc>
                  <a:txBody>
                    <a:bodyPr/>
                    <a:lstStyle/>
                    <a:p>
                      <a:pPr algn="ctr">
                        <a:lnSpc>
                          <a:spcPct val="100000"/>
                        </a:lnSpc>
                      </a:pPr>
                      <a:endParaRPr lang="en-US" sz="1200" dirty="0">
                        <a:latin typeface="+mn-lt"/>
                        <a:cs typeface="Times New Roman"/>
                      </a:endParaRPr>
                    </a:p>
                    <a:p>
                      <a:pPr marL="335915" algn="ctr">
                        <a:lnSpc>
                          <a:spcPct val="100000"/>
                        </a:lnSpc>
                        <a:spcBef>
                          <a:spcPts val="1015"/>
                        </a:spcBef>
                      </a:pPr>
                      <a:r>
                        <a:rPr lang="en-US" sz="1100" spc="25" dirty="0">
                          <a:latin typeface="+mn-lt"/>
                          <a:cs typeface="Cambria"/>
                        </a:rPr>
                        <a:t>Pass</a:t>
                      </a:r>
                      <a:endParaRPr lang="en-US" sz="1100" dirty="0">
                        <a:latin typeface="+mn-lt"/>
                        <a:cs typeface="Cambria"/>
                      </a:endParaRPr>
                    </a:p>
                  </a:txBody>
                  <a:tcPr marL="0" marR="0" marT="0" marB="0"/>
                </a:tc>
                <a:extLst>
                  <a:ext uri="{0D108BD9-81ED-4DB2-BD59-A6C34878D82A}">
                    <a16:rowId xmlns:a16="http://schemas.microsoft.com/office/drawing/2014/main" val="3299837459"/>
                  </a:ext>
                </a:extLst>
              </a:tr>
            </a:tbl>
          </a:graphicData>
        </a:graphic>
      </p:graphicFrame>
    </p:spTree>
    <p:extLst>
      <p:ext uri="{BB962C8B-B14F-4D97-AF65-F5344CB8AC3E}">
        <p14:creationId xmlns:p14="http://schemas.microsoft.com/office/powerpoint/2010/main" val="15985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5 Burndown Chart</a:t>
            </a:r>
          </a:p>
        </p:txBody>
      </p:sp>
      <p:grpSp>
        <p:nvGrpSpPr>
          <p:cNvPr id="14" name="object 5">
            <a:extLst>
              <a:ext uri="{FF2B5EF4-FFF2-40B4-BE49-F238E27FC236}">
                <a16:creationId xmlns:a16="http://schemas.microsoft.com/office/drawing/2014/main" id="{FE468310-4DD2-4806-B7F3-1BA6B86B6E1F}"/>
              </a:ext>
            </a:extLst>
          </p:cNvPr>
          <p:cNvGrpSpPr/>
          <p:nvPr/>
        </p:nvGrpSpPr>
        <p:grpSpPr>
          <a:xfrm>
            <a:off x="243840" y="274894"/>
            <a:ext cx="11741220" cy="4410280"/>
            <a:chOff x="894207" y="1489715"/>
            <a:chExt cx="10582910" cy="4181475"/>
          </a:xfrm>
        </p:grpSpPr>
        <p:sp>
          <p:nvSpPr>
            <p:cNvPr id="15" name="object 6">
              <a:extLst>
                <a:ext uri="{FF2B5EF4-FFF2-40B4-BE49-F238E27FC236}">
                  <a16:creationId xmlns:a16="http://schemas.microsoft.com/office/drawing/2014/main" id="{ABD03737-BED5-449F-BC3C-960FCB6F7096}"/>
                </a:ext>
              </a:extLst>
            </p:cNvPr>
            <p:cNvSpPr/>
            <p:nvPr/>
          </p:nvSpPr>
          <p:spPr>
            <a:xfrm>
              <a:off x="894207" y="1489715"/>
              <a:ext cx="10582910" cy="4181475"/>
            </a:xfrm>
            <a:custGeom>
              <a:avLst/>
              <a:gdLst/>
              <a:ahLst/>
              <a:cxnLst/>
              <a:rect l="l" t="t" r="r" b="b"/>
              <a:pathLst>
                <a:path w="10582910" h="4181475">
                  <a:moveTo>
                    <a:pt x="10582656" y="0"/>
                  </a:moveTo>
                  <a:lnTo>
                    <a:pt x="0" y="0"/>
                  </a:lnTo>
                  <a:lnTo>
                    <a:pt x="0" y="4181094"/>
                  </a:lnTo>
                  <a:lnTo>
                    <a:pt x="10582656" y="4181094"/>
                  </a:lnTo>
                  <a:lnTo>
                    <a:pt x="10582656" y="0"/>
                  </a:lnTo>
                  <a:close/>
                </a:path>
              </a:pathLst>
            </a:custGeom>
            <a:solidFill>
              <a:srgbClr val="404040"/>
            </a:solidFill>
          </p:spPr>
          <p:txBody>
            <a:bodyPr wrap="square" lIns="0" tIns="0" rIns="0" bIns="0" rtlCol="0"/>
            <a:lstStyle/>
            <a:p>
              <a:endParaRPr/>
            </a:p>
          </p:txBody>
        </p:sp>
        <p:pic>
          <p:nvPicPr>
            <p:cNvPr id="16" name="object 7">
              <a:extLst>
                <a:ext uri="{FF2B5EF4-FFF2-40B4-BE49-F238E27FC236}">
                  <a16:creationId xmlns:a16="http://schemas.microsoft.com/office/drawing/2014/main" id="{05BA513E-6320-4BE9-9C1A-8B4E8589F1CC}"/>
                </a:ext>
              </a:extLst>
            </p:cNvPr>
            <p:cNvPicPr/>
            <p:nvPr/>
          </p:nvPicPr>
          <p:blipFill>
            <a:blip r:embed="rId2" cstate="print"/>
            <a:stretch>
              <a:fillRect/>
            </a:stretch>
          </p:blipFill>
          <p:spPr>
            <a:xfrm>
              <a:off x="3194494" y="2032380"/>
              <a:ext cx="8019669" cy="1818005"/>
            </a:xfrm>
            <a:prstGeom prst="rect">
              <a:avLst/>
            </a:prstGeom>
          </p:spPr>
        </p:pic>
        <p:sp>
          <p:nvSpPr>
            <p:cNvPr id="17" name="object 8">
              <a:extLst>
                <a:ext uri="{FF2B5EF4-FFF2-40B4-BE49-F238E27FC236}">
                  <a16:creationId xmlns:a16="http://schemas.microsoft.com/office/drawing/2014/main" id="{8D718974-4605-46A8-8046-E149AF0A3CAB}"/>
                </a:ext>
              </a:extLst>
            </p:cNvPr>
            <p:cNvSpPr/>
            <p:nvPr/>
          </p:nvSpPr>
          <p:spPr>
            <a:xfrm>
              <a:off x="3360038" y="2165984"/>
              <a:ext cx="7689850" cy="1675130"/>
            </a:xfrm>
            <a:custGeom>
              <a:avLst/>
              <a:gdLst/>
              <a:ahLst/>
              <a:cxnLst/>
              <a:rect l="l" t="t" r="r" b="b"/>
              <a:pathLst>
                <a:path w="7689850" h="1675129">
                  <a:moveTo>
                    <a:pt x="0" y="0"/>
                  </a:moveTo>
                  <a:lnTo>
                    <a:pt x="2242566" y="387095"/>
                  </a:lnTo>
                  <a:lnTo>
                    <a:pt x="3844290" y="644651"/>
                  </a:lnTo>
                  <a:lnTo>
                    <a:pt x="5125974" y="1030986"/>
                  </a:lnTo>
                  <a:lnTo>
                    <a:pt x="7689342" y="1674876"/>
                  </a:lnTo>
                </a:path>
              </a:pathLst>
            </a:custGeom>
            <a:ln w="22225">
              <a:solidFill>
                <a:srgbClr val="D24717"/>
              </a:solidFill>
            </a:ln>
          </p:spPr>
          <p:txBody>
            <a:bodyPr wrap="square" lIns="0" tIns="0" rIns="0" bIns="0" rtlCol="0"/>
            <a:lstStyle/>
            <a:p>
              <a:endParaRPr/>
            </a:p>
          </p:txBody>
        </p:sp>
        <p:pic>
          <p:nvPicPr>
            <p:cNvPr id="18" name="object 9">
              <a:extLst>
                <a:ext uri="{FF2B5EF4-FFF2-40B4-BE49-F238E27FC236}">
                  <a16:creationId xmlns:a16="http://schemas.microsoft.com/office/drawing/2014/main" id="{434B59D1-5B02-4A22-A633-66BBEBB32C22}"/>
                </a:ext>
              </a:extLst>
            </p:cNvPr>
            <p:cNvPicPr/>
            <p:nvPr/>
          </p:nvPicPr>
          <p:blipFill>
            <a:blip r:embed="rId3" cstate="print"/>
            <a:stretch>
              <a:fillRect/>
            </a:stretch>
          </p:blipFill>
          <p:spPr>
            <a:xfrm>
              <a:off x="3208019" y="2036826"/>
              <a:ext cx="7984235" cy="1813560"/>
            </a:xfrm>
            <a:prstGeom prst="rect">
              <a:avLst/>
            </a:prstGeom>
          </p:spPr>
        </p:pic>
        <p:sp>
          <p:nvSpPr>
            <p:cNvPr id="19" name="object 10">
              <a:extLst>
                <a:ext uri="{FF2B5EF4-FFF2-40B4-BE49-F238E27FC236}">
                  <a16:creationId xmlns:a16="http://schemas.microsoft.com/office/drawing/2014/main" id="{98281CB3-9D81-4152-A47B-15D740BAB980}"/>
                </a:ext>
              </a:extLst>
            </p:cNvPr>
            <p:cNvSpPr/>
            <p:nvPr/>
          </p:nvSpPr>
          <p:spPr>
            <a:xfrm>
              <a:off x="3360038" y="2165984"/>
              <a:ext cx="7689850" cy="1675130"/>
            </a:xfrm>
            <a:custGeom>
              <a:avLst/>
              <a:gdLst/>
              <a:ahLst/>
              <a:cxnLst/>
              <a:rect l="l" t="t" r="r" b="b"/>
              <a:pathLst>
                <a:path w="7689850" h="1675129">
                  <a:moveTo>
                    <a:pt x="0" y="0"/>
                  </a:moveTo>
                  <a:lnTo>
                    <a:pt x="2242566" y="387095"/>
                  </a:lnTo>
                  <a:lnTo>
                    <a:pt x="3844290" y="387095"/>
                  </a:lnTo>
                  <a:lnTo>
                    <a:pt x="5125974" y="644651"/>
                  </a:lnTo>
                  <a:lnTo>
                    <a:pt x="7689342" y="1674876"/>
                  </a:lnTo>
                </a:path>
              </a:pathLst>
            </a:custGeom>
            <a:ln w="22225">
              <a:solidFill>
                <a:srgbClr val="9B2C1F"/>
              </a:solidFill>
            </a:ln>
          </p:spPr>
          <p:txBody>
            <a:bodyPr wrap="square" lIns="0" tIns="0" rIns="0" bIns="0" rtlCol="0"/>
            <a:lstStyle/>
            <a:p>
              <a:endParaRPr/>
            </a:p>
          </p:txBody>
        </p:sp>
      </p:grpSp>
      <p:sp>
        <p:nvSpPr>
          <p:cNvPr id="20" name="object 11">
            <a:extLst>
              <a:ext uri="{FF2B5EF4-FFF2-40B4-BE49-F238E27FC236}">
                <a16:creationId xmlns:a16="http://schemas.microsoft.com/office/drawing/2014/main" id="{D5019EFE-9F7B-4642-A185-6D2B7D2DE183}"/>
              </a:ext>
            </a:extLst>
          </p:cNvPr>
          <p:cNvSpPr txBox="1"/>
          <p:nvPr/>
        </p:nvSpPr>
        <p:spPr>
          <a:xfrm>
            <a:off x="2880668" y="763814"/>
            <a:ext cx="166262" cy="1982594"/>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BEBEBE"/>
                </a:solidFill>
                <a:latin typeface="Rockwell"/>
                <a:cs typeface="Rockwell"/>
              </a:rPr>
              <a:t>14</a:t>
            </a:r>
            <a:endParaRPr sz="900">
              <a:latin typeface="Rockwell"/>
              <a:cs typeface="Rockwell"/>
            </a:endParaRPr>
          </a:p>
          <a:p>
            <a:pPr>
              <a:lnSpc>
                <a:spcPct val="100000"/>
              </a:lnSpc>
              <a:spcBef>
                <a:spcPts val="10"/>
              </a:spcBef>
            </a:pPr>
            <a:endParaRPr sz="800">
              <a:latin typeface="Rockwell"/>
              <a:cs typeface="Rockwell"/>
            </a:endParaRPr>
          </a:p>
          <a:p>
            <a:pPr marL="12700">
              <a:lnSpc>
                <a:spcPct val="100000"/>
              </a:lnSpc>
            </a:pPr>
            <a:r>
              <a:rPr sz="900" spc="-5" dirty="0">
                <a:solidFill>
                  <a:srgbClr val="BEBEBE"/>
                </a:solidFill>
                <a:latin typeface="Rockwell"/>
                <a:cs typeface="Rockwell"/>
              </a:rPr>
              <a:t>12</a:t>
            </a:r>
            <a:endParaRPr sz="900">
              <a:latin typeface="Rockwell"/>
              <a:cs typeface="Rockwell"/>
            </a:endParaRPr>
          </a:p>
          <a:p>
            <a:pPr>
              <a:lnSpc>
                <a:spcPct val="100000"/>
              </a:lnSpc>
              <a:spcBef>
                <a:spcPts val="5"/>
              </a:spcBef>
            </a:pPr>
            <a:endParaRPr sz="800">
              <a:latin typeface="Rockwell"/>
              <a:cs typeface="Rockwell"/>
            </a:endParaRPr>
          </a:p>
          <a:p>
            <a:pPr marL="12700">
              <a:lnSpc>
                <a:spcPct val="100000"/>
              </a:lnSpc>
              <a:spcBef>
                <a:spcPts val="5"/>
              </a:spcBef>
            </a:pPr>
            <a:r>
              <a:rPr sz="900" spc="-5" dirty="0">
                <a:solidFill>
                  <a:srgbClr val="BEBEBE"/>
                </a:solidFill>
                <a:latin typeface="Rockwell"/>
                <a:cs typeface="Rockwell"/>
              </a:rPr>
              <a:t>10</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spcBef>
                <a:spcPts val="5"/>
              </a:spcBef>
            </a:pPr>
            <a:r>
              <a:rPr sz="900" dirty="0">
                <a:solidFill>
                  <a:srgbClr val="BEBEBE"/>
                </a:solidFill>
                <a:latin typeface="Rockwell"/>
                <a:cs typeface="Rockwell"/>
              </a:rPr>
              <a:t>8</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pPr>
            <a:r>
              <a:rPr sz="900" dirty="0">
                <a:solidFill>
                  <a:srgbClr val="BEBEBE"/>
                </a:solidFill>
                <a:latin typeface="Rockwell"/>
                <a:cs typeface="Rockwell"/>
              </a:rPr>
              <a:t>6</a:t>
            </a:r>
            <a:endParaRPr sz="900">
              <a:latin typeface="Rockwell"/>
              <a:cs typeface="Rockwell"/>
            </a:endParaRPr>
          </a:p>
          <a:p>
            <a:pPr>
              <a:lnSpc>
                <a:spcPct val="100000"/>
              </a:lnSpc>
              <a:spcBef>
                <a:spcPts val="10"/>
              </a:spcBef>
            </a:pPr>
            <a:endParaRPr sz="800">
              <a:latin typeface="Rockwell"/>
              <a:cs typeface="Rockwell"/>
            </a:endParaRPr>
          </a:p>
          <a:p>
            <a:pPr marL="74295">
              <a:lnSpc>
                <a:spcPct val="100000"/>
              </a:lnSpc>
            </a:pPr>
            <a:r>
              <a:rPr sz="900" dirty="0">
                <a:solidFill>
                  <a:srgbClr val="BEBEBE"/>
                </a:solidFill>
                <a:latin typeface="Rockwell"/>
                <a:cs typeface="Rockwell"/>
              </a:rPr>
              <a:t>4</a:t>
            </a:r>
            <a:endParaRPr sz="900">
              <a:latin typeface="Rockwell"/>
              <a:cs typeface="Rockwell"/>
            </a:endParaRPr>
          </a:p>
          <a:p>
            <a:pPr>
              <a:lnSpc>
                <a:spcPct val="100000"/>
              </a:lnSpc>
              <a:spcBef>
                <a:spcPts val="10"/>
              </a:spcBef>
            </a:pPr>
            <a:endParaRPr sz="800">
              <a:latin typeface="Rockwell"/>
              <a:cs typeface="Rockwell"/>
            </a:endParaRPr>
          </a:p>
          <a:p>
            <a:pPr marL="74295">
              <a:lnSpc>
                <a:spcPct val="100000"/>
              </a:lnSpc>
              <a:spcBef>
                <a:spcPts val="5"/>
              </a:spcBef>
            </a:pPr>
            <a:r>
              <a:rPr sz="900" dirty="0">
                <a:solidFill>
                  <a:srgbClr val="BEBEBE"/>
                </a:solidFill>
                <a:latin typeface="Rockwell"/>
                <a:cs typeface="Rockwell"/>
              </a:rPr>
              <a:t>2</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pPr>
            <a:r>
              <a:rPr sz="900" dirty="0">
                <a:solidFill>
                  <a:srgbClr val="BEBEBE"/>
                </a:solidFill>
                <a:latin typeface="Rockwell"/>
                <a:cs typeface="Rockwell"/>
              </a:rPr>
              <a:t>0</a:t>
            </a:r>
            <a:endParaRPr sz="900">
              <a:latin typeface="Rockwell"/>
              <a:cs typeface="Rockwell"/>
            </a:endParaRPr>
          </a:p>
        </p:txBody>
      </p:sp>
      <p:grpSp>
        <p:nvGrpSpPr>
          <p:cNvPr id="21" name="object 12">
            <a:extLst>
              <a:ext uri="{FF2B5EF4-FFF2-40B4-BE49-F238E27FC236}">
                <a16:creationId xmlns:a16="http://schemas.microsoft.com/office/drawing/2014/main" id="{26432E8A-300E-4F85-9255-1F2673131695}"/>
              </a:ext>
            </a:extLst>
          </p:cNvPr>
          <p:cNvGrpSpPr/>
          <p:nvPr/>
        </p:nvGrpSpPr>
        <p:grpSpPr>
          <a:xfrm>
            <a:off x="2609366" y="2826249"/>
            <a:ext cx="8820356" cy="298706"/>
            <a:chOff x="3115691" y="3963034"/>
            <a:chExt cx="7950200" cy="283210"/>
          </a:xfrm>
        </p:grpSpPr>
        <p:sp>
          <p:nvSpPr>
            <p:cNvPr id="22" name="object 13">
              <a:extLst>
                <a:ext uri="{FF2B5EF4-FFF2-40B4-BE49-F238E27FC236}">
                  <a16:creationId xmlns:a16="http://schemas.microsoft.com/office/drawing/2014/main" id="{A3576929-4FED-4846-8E07-E473624C55E1}"/>
                </a:ext>
              </a:extLst>
            </p:cNvPr>
            <p:cNvSpPr/>
            <p:nvPr/>
          </p:nvSpPr>
          <p:spPr>
            <a:xfrm>
              <a:off x="3115691" y="3963034"/>
              <a:ext cx="1554480" cy="254635"/>
            </a:xfrm>
            <a:custGeom>
              <a:avLst/>
              <a:gdLst/>
              <a:ahLst/>
              <a:cxnLst/>
              <a:rect l="l" t="t" r="r" b="b"/>
              <a:pathLst>
                <a:path w="1554479" h="254635">
                  <a:moveTo>
                    <a:pt x="80772" y="219075"/>
                  </a:moveTo>
                  <a:lnTo>
                    <a:pt x="61595" y="199009"/>
                  </a:lnTo>
                  <a:lnTo>
                    <a:pt x="54991" y="205613"/>
                  </a:lnTo>
                  <a:lnTo>
                    <a:pt x="67183" y="218440"/>
                  </a:lnTo>
                  <a:lnTo>
                    <a:pt x="46482" y="239141"/>
                  </a:lnTo>
                  <a:lnTo>
                    <a:pt x="44958" y="236982"/>
                  </a:lnTo>
                  <a:lnTo>
                    <a:pt x="43815" y="233934"/>
                  </a:lnTo>
                  <a:lnTo>
                    <a:pt x="43053" y="229997"/>
                  </a:lnTo>
                  <a:lnTo>
                    <a:pt x="42418" y="226060"/>
                  </a:lnTo>
                  <a:lnTo>
                    <a:pt x="42799" y="219456"/>
                  </a:lnTo>
                  <a:lnTo>
                    <a:pt x="44411" y="210058"/>
                  </a:lnTo>
                  <a:lnTo>
                    <a:pt x="45974" y="201295"/>
                  </a:lnTo>
                  <a:lnTo>
                    <a:pt x="46482" y="194437"/>
                  </a:lnTo>
                  <a:lnTo>
                    <a:pt x="45821" y="189992"/>
                  </a:lnTo>
                  <a:lnTo>
                    <a:pt x="45339" y="185674"/>
                  </a:lnTo>
                  <a:lnTo>
                    <a:pt x="43688" y="182499"/>
                  </a:lnTo>
                  <a:lnTo>
                    <a:pt x="43307" y="181737"/>
                  </a:lnTo>
                  <a:lnTo>
                    <a:pt x="39878" y="178181"/>
                  </a:lnTo>
                  <a:lnTo>
                    <a:pt x="35687" y="173990"/>
                  </a:lnTo>
                  <a:lnTo>
                    <a:pt x="30607" y="171958"/>
                  </a:lnTo>
                  <a:lnTo>
                    <a:pt x="24892" y="172085"/>
                  </a:lnTo>
                  <a:lnTo>
                    <a:pt x="19050" y="172085"/>
                  </a:lnTo>
                  <a:lnTo>
                    <a:pt x="13335" y="174879"/>
                  </a:lnTo>
                  <a:lnTo>
                    <a:pt x="7874" y="180467"/>
                  </a:lnTo>
                  <a:lnTo>
                    <a:pt x="2413" y="185801"/>
                  </a:lnTo>
                  <a:lnTo>
                    <a:pt x="0" y="191643"/>
                  </a:lnTo>
                  <a:lnTo>
                    <a:pt x="1016" y="203962"/>
                  </a:lnTo>
                  <a:lnTo>
                    <a:pt x="4318" y="210058"/>
                  </a:lnTo>
                  <a:lnTo>
                    <a:pt x="12573" y="218313"/>
                  </a:lnTo>
                  <a:lnTo>
                    <a:pt x="19939" y="210947"/>
                  </a:lnTo>
                  <a:lnTo>
                    <a:pt x="17907" y="209169"/>
                  </a:lnTo>
                  <a:lnTo>
                    <a:pt x="16891" y="208026"/>
                  </a:lnTo>
                  <a:lnTo>
                    <a:pt x="12700" y="203835"/>
                  </a:lnTo>
                  <a:lnTo>
                    <a:pt x="10414" y="200025"/>
                  </a:lnTo>
                  <a:lnTo>
                    <a:pt x="10033" y="196723"/>
                  </a:lnTo>
                  <a:lnTo>
                    <a:pt x="9779" y="193294"/>
                  </a:lnTo>
                  <a:lnTo>
                    <a:pt x="11176" y="189992"/>
                  </a:lnTo>
                  <a:lnTo>
                    <a:pt x="14478" y="186690"/>
                  </a:lnTo>
                  <a:lnTo>
                    <a:pt x="17399" y="183896"/>
                  </a:lnTo>
                  <a:lnTo>
                    <a:pt x="20320" y="182499"/>
                  </a:lnTo>
                  <a:lnTo>
                    <a:pt x="26797" y="182499"/>
                  </a:lnTo>
                  <a:lnTo>
                    <a:pt x="35941" y="193548"/>
                  </a:lnTo>
                  <a:lnTo>
                    <a:pt x="36449" y="196215"/>
                  </a:lnTo>
                  <a:lnTo>
                    <a:pt x="36195" y="200279"/>
                  </a:lnTo>
                  <a:lnTo>
                    <a:pt x="35433" y="205867"/>
                  </a:lnTo>
                  <a:lnTo>
                    <a:pt x="34036" y="214630"/>
                  </a:lnTo>
                  <a:lnTo>
                    <a:pt x="33616" y="219075"/>
                  </a:lnTo>
                  <a:lnTo>
                    <a:pt x="33515" y="226060"/>
                  </a:lnTo>
                  <a:lnTo>
                    <a:pt x="33655" y="231521"/>
                  </a:lnTo>
                  <a:lnTo>
                    <a:pt x="34671" y="236474"/>
                  </a:lnTo>
                  <a:lnTo>
                    <a:pt x="36830" y="241300"/>
                  </a:lnTo>
                  <a:lnTo>
                    <a:pt x="38862" y="246126"/>
                  </a:lnTo>
                  <a:lnTo>
                    <a:pt x="41910" y="250317"/>
                  </a:lnTo>
                  <a:lnTo>
                    <a:pt x="45720" y="254127"/>
                  </a:lnTo>
                  <a:lnTo>
                    <a:pt x="60706" y="239141"/>
                  </a:lnTo>
                  <a:lnTo>
                    <a:pt x="80772" y="219075"/>
                  </a:lnTo>
                  <a:close/>
                </a:path>
                <a:path w="1554479" h="254635">
                  <a:moveTo>
                    <a:pt x="116586" y="183261"/>
                  </a:moveTo>
                  <a:lnTo>
                    <a:pt x="116319" y="183007"/>
                  </a:lnTo>
                  <a:lnTo>
                    <a:pt x="109855" y="176657"/>
                  </a:lnTo>
                  <a:lnTo>
                    <a:pt x="103505" y="183007"/>
                  </a:lnTo>
                  <a:lnTo>
                    <a:pt x="81546" y="146634"/>
                  </a:lnTo>
                  <a:lnTo>
                    <a:pt x="77889" y="135509"/>
                  </a:lnTo>
                  <a:lnTo>
                    <a:pt x="76885" y="131762"/>
                  </a:lnTo>
                  <a:lnTo>
                    <a:pt x="75946" y="125476"/>
                  </a:lnTo>
                  <a:lnTo>
                    <a:pt x="70358" y="119888"/>
                  </a:lnTo>
                  <a:lnTo>
                    <a:pt x="36068" y="154178"/>
                  </a:lnTo>
                  <a:lnTo>
                    <a:pt x="50419" y="168656"/>
                  </a:lnTo>
                  <a:lnTo>
                    <a:pt x="57277" y="161798"/>
                  </a:lnTo>
                  <a:lnTo>
                    <a:pt x="49911" y="154432"/>
                  </a:lnTo>
                  <a:lnTo>
                    <a:pt x="68834" y="135509"/>
                  </a:lnTo>
                  <a:lnTo>
                    <a:pt x="82016" y="171526"/>
                  </a:lnTo>
                  <a:lnTo>
                    <a:pt x="95504" y="191008"/>
                  </a:lnTo>
                  <a:lnTo>
                    <a:pt x="88138" y="198247"/>
                  </a:lnTo>
                  <a:lnTo>
                    <a:pt x="94869" y="204978"/>
                  </a:lnTo>
                  <a:lnTo>
                    <a:pt x="116586" y="183261"/>
                  </a:lnTo>
                  <a:close/>
                </a:path>
                <a:path w="1554479" h="254635">
                  <a:moveTo>
                    <a:pt x="141224" y="128270"/>
                  </a:moveTo>
                  <a:lnTo>
                    <a:pt x="133731" y="120777"/>
                  </a:lnTo>
                  <a:lnTo>
                    <a:pt x="109982" y="144399"/>
                  </a:lnTo>
                  <a:lnTo>
                    <a:pt x="117602" y="151892"/>
                  </a:lnTo>
                  <a:lnTo>
                    <a:pt x="141224" y="128270"/>
                  </a:lnTo>
                  <a:close/>
                </a:path>
                <a:path w="1554479" h="254635">
                  <a:moveTo>
                    <a:pt x="186436" y="140208"/>
                  </a:moveTo>
                  <a:lnTo>
                    <a:pt x="186055" y="136906"/>
                  </a:lnTo>
                  <a:lnTo>
                    <a:pt x="183007" y="131318"/>
                  </a:lnTo>
                  <a:lnTo>
                    <a:pt x="180200" y="127889"/>
                  </a:lnTo>
                  <a:lnTo>
                    <a:pt x="176022" y="123825"/>
                  </a:lnTo>
                  <a:lnTo>
                    <a:pt x="136372" y="84074"/>
                  </a:lnTo>
                  <a:lnTo>
                    <a:pt x="128016" y="75692"/>
                  </a:lnTo>
                  <a:lnTo>
                    <a:pt x="135001" y="68707"/>
                  </a:lnTo>
                  <a:lnTo>
                    <a:pt x="128143" y="61849"/>
                  </a:lnTo>
                  <a:lnTo>
                    <a:pt x="105791" y="84201"/>
                  </a:lnTo>
                  <a:lnTo>
                    <a:pt x="112776" y="91059"/>
                  </a:lnTo>
                  <a:lnTo>
                    <a:pt x="119761" y="84074"/>
                  </a:lnTo>
                  <a:lnTo>
                    <a:pt x="171323" y="135636"/>
                  </a:lnTo>
                  <a:lnTo>
                    <a:pt x="173482" y="138557"/>
                  </a:lnTo>
                  <a:lnTo>
                    <a:pt x="173977" y="140716"/>
                  </a:lnTo>
                  <a:lnTo>
                    <a:pt x="174612" y="142748"/>
                  </a:lnTo>
                  <a:lnTo>
                    <a:pt x="164592" y="152400"/>
                  </a:lnTo>
                  <a:lnTo>
                    <a:pt x="172212" y="160147"/>
                  </a:lnTo>
                  <a:lnTo>
                    <a:pt x="185547" y="144018"/>
                  </a:lnTo>
                  <a:lnTo>
                    <a:pt x="186436" y="140208"/>
                  </a:lnTo>
                  <a:close/>
                </a:path>
                <a:path w="1554479" h="254635">
                  <a:moveTo>
                    <a:pt x="226060" y="73787"/>
                  </a:moveTo>
                  <a:lnTo>
                    <a:pt x="225793" y="73533"/>
                  </a:lnTo>
                  <a:lnTo>
                    <a:pt x="219329" y="67183"/>
                  </a:lnTo>
                  <a:lnTo>
                    <a:pt x="212839" y="73533"/>
                  </a:lnTo>
                  <a:lnTo>
                    <a:pt x="212712" y="73406"/>
                  </a:lnTo>
                  <a:lnTo>
                    <a:pt x="202425" y="63119"/>
                  </a:lnTo>
                  <a:lnTo>
                    <a:pt x="202425" y="77978"/>
                  </a:lnTo>
                  <a:lnTo>
                    <a:pt x="192278" y="96012"/>
                  </a:lnTo>
                  <a:lnTo>
                    <a:pt x="187439" y="96012"/>
                  </a:lnTo>
                  <a:lnTo>
                    <a:pt x="185293" y="95123"/>
                  </a:lnTo>
                  <a:lnTo>
                    <a:pt x="181610" y="91440"/>
                  </a:lnTo>
                  <a:lnTo>
                    <a:pt x="180721" y="89154"/>
                  </a:lnTo>
                  <a:lnTo>
                    <a:pt x="180962" y="86487"/>
                  </a:lnTo>
                  <a:lnTo>
                    <a:pt x="181089" y="83947"/>
                  </a:lnTo>
                  <a:lnTo>
                    <a:pt x="197993" y="73406"/>
                  </a:lnTo>
                  <a:lnTo>
                    <a:pt x="202425" y="77978"/>
                  </a:lnTo>
                  <a:lnTo>
                    <a:pt x="202425" y="63119"/>
                  </a:lnTo>
                  <a:lnTo>
                    <a:pt x="197853" y="58547"/>
                  </a:lnTo>
                  <a:lnTo>
                    <a:pt x="192138" y="52832"/>
                  </a:lnTo>
                  <a:lnTo>
                    <a:pt x="189725" y="50673"/>
                  </a:lnTo>
                  <a:lnTo>
                    <a:pt x="186182" y="48641"/>
                  </a:lnTo>
                  <a:lnTo>
                    <a:pt x="184137" y="48006"/>
                  </a:lnTo>
                  <a:lnTo>
                    <a:pt x="179578" y="47498"/>
                  </a:lnTo>
                  <a:lnTo>
                    <a:pt x="177025" y="48133"/>
                  </a:lnTo>
                  <a:lnTo>
                    <a:pt x="156883" y="74422"/>
                  </a:lnTo>
                  <a:lnTo>
                    <a:pt x="157975" y="81153"/>
                  </a:lnTo>
                  <a:lnTo>
                    <a:pt x="167132" y="75819"/>
                  </a:lnTo>
                  <a:lnTo>
                    <a:pt x="165735" y="71120"/>
                  </a:lnTo>
                  <a:lnTo>
                    <a:pt x="167005" y="66929"/>
                  </a:lnTo>
                  <a:lnTo>
                    <a:pt x="172974" y="60960"/>
                  </a:lnTo>
                  <a:lnTo>
                    <a:pt x="175133" y="59690"/>
                  </a:lnTo>
                  <a:lnTo>
                    <a:pt x="177292" y="59182"/>
                  </a:lnTo>
                  <a:lnTo>
                    <a:pt x="179578" y="58547"/>
                  </a:lnTo>
                  <a:lnTo>
                    <a:pt x="181356" y="58674"/>
                  </a:lnTo>
                  <a:lnTo>
                    <a:pt x="182753" y="59436"/>
                  </a:lnTo>
                  <a:lnTo>
                    <a:pt x="184137" y="60071"/>
                  </a:lnTo>
                  <a:lnTo>
                    <a:pt x="185788" y="61341"/>
                  </a:lnTo>
                  <a:lnTo>
                    <a:pt x="187833" y="63373"/>
                  </a:lnTo>
                  <a:lnTo>
                    <a:pt x="191643" y="67056"/>
                  </a:lnTo>
                  <a:lnTo>
                    <a:pt x="171704" y="87630"/>
                  </a:lnTo>
                  <a:lnTo>
                    <a:pt x="171361" y="91059"/>
                  </a:lnTo>
                  <a:lnTo>
                    <a:pt x="184137" y="105664"/>
                  </a:lnTo>
                  <a:lnTo>
                    <a:pt x="188963" y="105410"/>
                  </a:lnTo>
                  <a:lnTo>
                    <a:pt x="193789" y="105029"/>
                  </a:lnTo>
                  <a:lnTo>
                    <a:pt x="197866" y="103124"/>
                  </a:lnTo>
                  <a:lnTo>
                    <a:pt x="201422" y="99695"/>
                  </a:lnTo>
                  <a:lnTo>
                    <a:pt x="205105" y="96012"/>
                  </a:lnTo>
                  <a:lnTo>
                    <a:pt x="205867" y="95250"/>
                  </a:lnTo>
                  <a:lnTo>
                    <a:pt x="208153" y="89408"/>
                  </a:lnTo>
                  <a:lnTo>
                    <a:pt x="208280" y="82296"/>
                  </a:lnTo>
                  <a:lnTo>
                    <a:pt x="212839" y="86868"/>
                  </a:lnTo>
                  <a:lnTo>
                    <a:pt x="217462" y="82296"/>
                  </a:lnTo>
                  <a:lnTo>
                    <a:pt x="226060" y="73787"/>
                  </a:lnTo>
                  <a:close/>
                </a:path>
                <a:path w="1554479" h="254635">
                  <a:moveTo>
                    <a:pt x="272796" y="27051"/>
                  </a:moveTo>
                  <a:lnTo>
                    <a:pt x="272529" y="26797"/>
                  </a:lnTo>
                  <a:lnTo>
                    <a:pt x="266065" y="20447"/>
                  </a:lnTo>
                  <a:lnTo>
                    <a:pt x="259588" y="26797"/>
                  </a:lnTo>
                  <a:lnTo>
                    <a:pt x="244475" y="11684"/>
                  </a:lnTo>
                  <a:lnTo>
                    <a:pt x="237744" y="4953"/>
                  </a:lnTo>
                  <a:lnTo>
                    <a:pt x="235077" y="2667"/>
                  </a:lnTo>
                  <a:lnTo>
                    <a:pt x="232791" y="1524"/>
                  </a:lnTo>
                  <a:lnTo>
                    <a:pt x="230632" y="381"/>
                  </a:lnTo>
                  <a:lnTo>
                    <a:pt x="228092" y="0"/>
                  </a:lnTo>
                  <a:lnTo>
                    <a:pt x="209537" y="23114"/>
                  </a:lnTo>
                  <a:lnTo>
                    <a:pt x="204838" y="18542"/>
                  </a:lnTo>
                  <a:lnTo>
                    <a:pt x="190614" y="32766"/>
                  </a:lnTo>
                  <a:lnTo>
                    <a:pt x="197358" y="39370"/>
                  </a:lnTo>
                  <a:lnTo>
                    <a:pt x="204076" y="32766"/>
                  </a:lnTo>
                  <a:lnTo>
                    <a:pt x="228854" y="57531"/>
                  </a:lnTo>
                  <a:lnTo>
                    <a:pt x="222250" y="64262"/>
                  </a:lnTo>
                  <a:lnTo>
                    <a:pt x="228854" y="70993"/>
                  </a:lnTo>
                  <a:lnTo>
                    <a:pt x="249682" y="50165"/>
                  </a:lnTo>
                  <a:lnTo>
                    <a:pt x="249555" y="50038"/>
                  </a:lnTo>
                  <a:lnTo>
                    <a:pt x="242951" y="43434"/>
                  </a:lnTo>
                  <a:lnTo>
                    <a:pt x="236347" y="50038"/>
                  </a:lnTo>
                  <a:lnTo>
                    <a:pt x="219075" y="32766"/>
                  </a:lnTo>
                  <a:lnTo>
                    <a:pt x="215900" y="29591"/>
                  </a:lnTo>
                  <a:lnTo>
                    <a:pt x="225171" y="11684"/>
                  </a:lnTo>
                  <a:lnTo>
                    <a:pt x="228600" y="11684"/>
                  </a:lnTo>
                  <a:lnTo>
                    <a:pt x="230886" y="13081"/>
                  </a:lnTo>
                  <a:lnTo>
                    <a:pt x="258826" y="41021"/>
                  </a:lnTo>
                  <a:lnTo>
                    <a:pt x="272796" y="27051"/>
                  </a:lnTo>
                  <a:close/>
                </a:path>
                <a:path w="1554479" h="254635">
                  <a:moveTo>
                    <a:pt x="401193" y="219837"/>
                  </a:moveTo>
                  <a:lnTo>
                    <a:pt x="382016" y="199517"/>
                  </a:lnTo>
                  <a:lnTo>
                    <a:pt x="375412" y="205867"/>
                  </a:lnTo>
                  <a:lnTo>
                    <a:pt x="387477" y="218567"/>
                  </a:lnTo>
                  <a:lnTo>
                    <a:pt x="366903" y="240157"/>
                  </a:lnTo>
                  <a:lnTo>
                    <a:pt x="365252" y="237617"/>
                  </a:lnTo>
                  <a:lnTo>
                    <a:pt x="364236" y="235077"/>
                  </a:lnTo>
                  <a:lnTo>
                    <a:pt x="363474" y="229997"/>
                  </a:lnTo>
                  <a:lnTo>
                    <a:pt x="362839" y="226187"/>
                  </a:lnTo>
                  <a:lnTo>
                    <a:pt x="363220" y="219837"/>
                  </a:lnTo>
                  <a:lnTo>
                    <a:pt x="366268" y="202057"/>
                  </a:lnTo>
                  <a:lnTo>
                    <a:pt x="366903" y="195707"/>
                  </a:lnTo>
                  <a:lnTo>
                    <a:pt x="351028" y="172847"/>
                  </a:lnTo>
                  <a:lnTo>
                    <a:pt x="339471" y="172847"/>
                  </a:lnTo>
                  <a:lnTo>
                    <a:pt x="333756" y="175387"/>
                  </a:lnTo>
                  <a:lnTo>
                    <a:pt x="328295" y="180467"/>
                  </a:lnTo>
                  <a:lnTo>
                    <a:pt x="322834" y="186817"/>
                  </a:lnTo>
                  <a:lnTo>
                    <a:pt x="320421" y="191897"/>
                  </a:lnTo>
                  <a:lnTo>
                    <a:pt x="321437" y="204597"/>
                  </a:lnTo>
                  <a:lnTo>
                    <a:pt x="324739" y="210947"/>
                  </a:lnTo>
                  <a:lnTo>
                    <a:pt x="330708" y="216027"/>
                  </a:lnTo>
                  <a:lnTo>
                    <a:pt x="331216" y="217297"/>
                  </a:lnTo>
                  <a:lnTo>
                    <a:pt x="332105" y="218567"/>
                  </a:lnTo>
                  <a:lnTo>
                    <a:pt x="332994" y="218567"/>
                  </a:lnTo>
                  <a:lnTo>
                    <a:pt x="340360" y="210947"/>
                  </a:lnTo>
                  <a:lnTo>
                    <a:pt x="338328" y="209677"/>
                  </a:lnTo>
                  <a:lnTo>
                    <a:pt x="337312" y="208407"/>
                  </a:lnTo>
                  <a:lnTo>
                    <a:pt x="332994" y="204597"/>
                  </a:lnTo>
                  <a:lnTo>
                    <a:pt x="330835" y="200787"/>
                  </a:lnTo>
                  <a:lnTo>
                    <a:pt x="330200" y="194437"/>
                  </a:lnTo>
                  <a:lnTo>
                    <a:pt x="331597" y="190627"/>
                  </a:lnTo>
                  <a:lnTo>
                    <a:pt x="337693" y="184277"/>
                  </a:lnTo>
                  <a:lnTo>
                    <a:pt x="340741" y="183007"/>
                  </a:lnTo>
                  <a:lnTo>
                    <a:pt x="347218" y="183007"/>
                  </a:lnTo>
                  <a:lnTo>
                    <a:pt x="356362" y="194437"/>
                  </a:lnTo>
                  <a:lnTo>
                    <a:pt x="356870" y="196977"/>
                  </a:lnTo>
                  <a:lnTo>
                    <a:pt x="356616" y="200787"/>
                  </a:lnTo>
                  <a:lnTo>
                    <a:pt x="355727" y="205867"/>
                  </a:lnTo>
                  <a:lnTo>
                    <a:pt x="354457" y="214757"/>
                  </a:lnTo>
                  <a:lnTo>
                    <a:pt x="354025" y="219837"/>
                  </a:lnTo>
                  <a:lnTo>
                    <a:pt x="353910" y="226187"/>
                  </a:lnTo>
                  <a:lnTo>
                    <a:pt x="354076" y="232537"/>
                  </a:lnTo>
                  <a:lnTo>
                    <a:pt x="355092" y="237617"/>
                  </a:lnTo>
                  <a:lnTo>
                    <a:pt x="357251" y="241427"/>
                  </a:lnTo>
                  <a:lnTo>
                    <a:pt x="359283" y="246507"/>
                  </a:lnTo>
                  <a:lnTo>
                    <a:pt x="362331" y="250317"/>
                  </a:lnTo>
                  <a:lnTo>
                    <a:pt x="366014" y="254127"/>
                  </a:lnTo>
                  <a:lnTo>
                    <a:pt x="380339" y="240157"/>
                  </a:lnTo>
                  <a:lnTo>
                    <a:pt x="401193" y="219837"/>
                  </a:lnTo>
                  <a:close/>
                </a:path>
                <a:path w="1554479" h="254635">
                  <a:moveTo>
                    <a:pt x="439420" y="169037"/>
                  </a:moveTo>
                  <a:lnTo>
                    <a:pt x="437261" y="162687"/>
                  </a:lnTo>
                  <a:lnTo>
                    <a:pt x="435648" y="161417"/>
                  </a:lnTo>
                  <a:lnTo>
                    <a:pt x="432435" y="158877"/>
                  </a:lnTo>
                  <a:lnTo>
                    <a:pt x="428498" y="154978"/>
                  </a:lnTo>
                  <a:lnTo>
                    <a:pt x="428498" y="172847"/>
                  </a:lnTo>
                  <a:lnTo>
                    <a:pt x="428244" y="176657"/>
                  </a:lnTo>
                  <a:lnTo>
                    <a:pt x="427863" y="180467"/>
                  </a:lnTo>
                  <a:lnTo>
                    <a:pt x="426085" y="184277"/>
                  </a:lnTo>
                  <a:lnTo>
                    <a:pt x="422783" y="186817"/>
                  </a:lnTo>
                  <a:lnTo>
                    <a:pt x="419354" y="190627"/>
                  </a:lnTo>
                  <a:lnTo>
                    <a:pt x="415671" y="191897"/>
                  </a:lnTo>
                  <a:lnTo>
                    <a:pt x="407924" y="191897"/>
                  </a:lnTo>
                  <a:lnTo>
                    <a:pt x="404622" y="190627"/>
                  </a:lnTo>
                  <a:lnTo>
                    <a:pt x="401701" y="188087"/>
                  </a:lnTo>
                  <a:lnTo>
                    <a:pt x="398653" y="185547"/>
                  </a:lnTo>
                  <a:lnTo>
                    <a:pt x="397129" y="181737"/>
                  </a:lnTo>
                  <a:lnTo>
                    <a:pt x="397510" y="177927"/>
                  </a:lnTo>
                  <a:lnTo>
                    <a:pt x="397764" y="174117"/>
                  </a:lnTo>
                  <a:lnTo>
                    <a:pt x="398348" y="172847"/>
                  </a:lnTo>
                  <a:lnTo>
                    <a:pt x="399542" y="170307"/>
                  </a:lnTo>
                  <a:lnTo>
                    <a:pt x="403656" y="166497"/>
                  </a:lnTo>
                  <a:lnTo>
                    <a:pt x="406400" y="163957"/>
                  </a:lnTo>
                  <a:lnTo>
                    <a:pt x="410210" y="161417"/>
                  </a:lnTo>
                  <a:lnTo>
                    <a:pt x="417830" y="161417"/>
                  </a:lnTo>
                  <a:lnTo>
                    <a:pt x="421132" y="162687"/>
                  </a:lnTo>
                  <a:lnTo>
                    <a:pt x="427101" y="169037"/>
                  </a:lnTo>
                  <a:lnTo>
                    <a:pt x="428498" y="172847"/>
                  </a:lnTo>
                  <a:lnTo>
                    <a:pt x="428498" y="154978"/>
                  </a:lnTo>
                  <a:lnTo>
                    <a:pt x="427316" y="153797"/>
                  </a:lnTo>
                  <a:lnTo>
                    <a:pt x="421703" y="152527"/>
                  </a:lnTo>
                  <a:lnTo>
                    <a:pt x="415607" y="152527"/>
                  </a:lnTo>
                  <a:lnTo>
                    <a:pt x="409067" y="153797"/>
                  </a:lnTo>
                  <a:lnTo>
                    <a:pt x="411226" y="146177"/>
                  </a:lnTo>
                  <a:lnTo>
                    <a:pt x="409702" y="138557"/>
                  </a:lnTo>
                  <a:lnTo>
                    <a:pt x="406933" y="136017"/>
                  </a:lnTo>
                  <a:lnTo>
                    <a:pt x="402082" y="131546"/>
                  </a:lnTo>
                  <a:lnTo>
                    <a:pt x="402082" y="147447"/>
                  </a:lnTo>
                  <a:lnTo>
                    <a:pt x="401066" y="155067"/>
                  </a:lnTo>
                  <a:lnTo>
                    <a:pt x="399542" y="157607"/>
                  </a:lnTo>
                  <a:lnTo>
                    <a:pt x="396748" y="160147"/>
                  </a:lnTo>
                  <a:lnTo>
                    <a:pt x="393573" y="163957"/>
                  </a:lnTo>
                  <a:lnTo>
                    <a:pt x="390398" y="165227"/>
                  </a:lnTo>
                  <a:lnTo>
                    <a:pt x="386969" y="165227"/>
                  </a:lnTo>
                  <a:lnTo>
                    <a:pt x="383667" y="166497"/>
                  </a:lnTo>
                  <a:lnTo>
                    <a:pt x="380492" y="165227"/>
                  </a:lnTo>
                  <a:lnTo>
                    <a:pt x="377571" y="161417"/>
                  </a:lnTo>
                  <a:lnTo>
                    <a:pt x="374777" y="158877"/>
                  </a:lnTo>
                  <a:lnTo>
                    <a:pt x="373634" y="156337"/>
                  </a:lnTo>
                  <a:lnTo>
                    <a:pt x="373888" y="152527"/>
                  </a:lnTo>
                  <a:lnTo>
                    <a:pt x="374269" y="149987"/>
                  </a:lnTo>
                  <a:lnTo>
                    <a:pt x="375920" y="146177"/>
                  </a:lnTo>
                  <a:lnTo>
                    <a:pt x="385699" y="136017"/>
                  </a:lnTo>
                  <a:lnTo>
                    <a:pt x="392049" y="136017"/>
                  </a:lnTo>
                  <a:lnTo>
                    <a:pt x="397764" y="142367"/>
                  </a:lnTo>
                  <a:lnTo>
                    <a:pt x="400812" y="144907"/>
                  </a:lnTo>
                  <a:lnTo>
                    <a:pt x="402082" y="147447"/>
                  </a:lnTo>
                  <a:lnTo>
                    <a:pt x="402082" y="131546"/>
                  </a:lnTo>
                  <a:lnTo>
                    <a:pt x="400050" y="129667"/>
                  </a:lnTo>
                  <a:lnTo>
                    <a:pt x="394843" y="127127"/>
                  </a:lnTo>
                  <a:lnTo>
                    <a:pt x="383286" y="128397"/>
                  </a:lnTo>
                  <a:lnTo>
                    <a:pt x="362966" y="158877"/>
                  </a:lnTo>
                  <a:lnTo>
                    <a:pt x="364871" y="163957"/>
                  </a:lnTo>
                  <a:lnTo>
                    <a:pt x="369443" y="169037"/>
                  </a:lnTo>
                  <a:lnTo>
                    <a:pt x="374777" y="174117"/>
                  </a:lnTo>
                  <a:lnTo>
                    <a:pt x="381762" y="175387"/>
                  </a:lnTo>
                  <a:lnTo>
                    <a:pt x="390271" y="172847"/>
                  </a:lnTo>
                  <a:lnTo>
                    <a:pt x="388239" y="179197"/>
                  </a:lnTo>
                  <a:lnTo>
                    <a:pt x="404368" y="203327"/>
                  </a:lnTo>
                  <a:lnTo>
                    <a:pt x="416814" y="203327"/>
                  </a:lnTo>
                  <a:lnTo>
                    <a:pt x="423164" y="199517"/>
                  </a:lnTo>
                  <a:lnTo>
                    <a:pt x="430479" y="191897"/>
                  </a:lnTo>
                  <a:lnTo>
                    <a:pt x="435356" y="186817"/>
                  </a:lnTo>
                  <a:lnTo>
                    <a:pt x="438531" y="181737"/>
                  </a:lnTo>
                  <a:lnTo>
                    <a:pt x="438912" y="175387"/>
                  </a:lnTo>
                  <a:lnTo>
                    <a:pt x="439420" y="169037"/>
                  </a:lnTo>
                  <a:close/>
                </a:path>
                <a:path w="1554479" h="254635">
                  <a:moveTo>
                    <a:pt x="461645" y="128397"/>
                  </a:moveTo>
                  <a:lnTo>
                    <a:pt x="454152" y="120777"/>
                  </a:lnTo>
                  <a:lnTo>
                    <a:pt x="430403" y="144907"/>
                  </a:lnTo>
                  <a:lnTo>
                    <a:pt x="437896" y="152527"/>
                  </a:lnTo>
                  <a:lnTo>
                    <a:pt x="461645" y="128397"/>
                  </a:lnTo>
                  <a:close/>
                </a:path>
                <a:path w="1554479" h="254635">
                  <a:moveTo>
                    <a:pt x="506857" y="141097"/>
                  </a:moveTo>
                  <a:lnTo>
                    <a:pt x="506476" y="137287"/>
                  </a:lnTo>
                  <a:lnTo>
                    <a:pt x="503428" y="132207"/>
                  </a:lnTo>
                  <a:lnTo>
                    <a:pt x="500634" y="128397"/>
                  </a:lnTo>
                  <a:lnTo>
                    <a:pt x="496443" y="124587"/>
                  </a:lnTo>
                  <a:lnTo>
                    <a:pt x="457276" y="85217"/>
                  </a:lnTo>
                  <a:lnTo>
                    <a:pt x="448437" y="76327"/>
                  </a:lnTo>
                  <a:lnTo>
                    <a:pt x="455422" y="69977"/>
                  </a:lnTo>
                  <a:lnTo>
                    <a:pt x="448564" y="62357"/>
                  </a:lnTo>
                  <a:lnTo>
                    <a:pt x="426212" y="85217"/>
                  </a:lnTo>
                  <a:lnTo>
                    <a:pt x="433070" y="91567"/>
                  </a:lnTo>
                  <a:lnTo>
                    <a:pt x="440182" y="85217"/>
                  </a:lnTo>
                  <a:lnTo>
                    <a:pt x="491744" y="136017"/>
                  </a:lnTo>
                  <a:lnTo>
                    <a:pt x="493903" y="139827"/>
                  </a:lnTo>
                  <a:lnTo>
                    <a:pt x="494411" y="141097"/>
                  </a:lnTo>
                  <a:lnTo>
                    <a:pt x="494919" y="143637"/>
                  </a:lnTo>
                  <a:lnTo>
                    <a:pt x="494030" y="146177"/>
                  </a:lnTo>
                  <a:lnTo>
                    <a:pt x="491744" y="147447"/>
                  </a:lnTo>
                  <a:lnTo>
                    <a:pt x="489839" y="149987"/>
                  </a:lnTo>
                  <a:lnTo>
                    <a:pt x="487553" y="151257"/>
                  </a:lnTo>
                  <a:lnTo>
                    <a:pt x="485013" y="152527"/>
                  </a:lnTo>
                  <a:lnTo>
                    <a:pt x="492633" y="160147"/>
                  </a:lnTo>
                  <a:lnTo>
                    <a:pt x="505968" y="144907"/>
                  </a:lnTo>
                  <a:lnTo>
                    <a:pt x="506857" y="141097"/>
                  </a:lnTo>
                  <a:close/>
                </a:path>
                <a:path w="1554479" h="254635">
                  <a:moveTo>
                    <a:pt x="546354" y="75057"/>
                  </a:moveTo>
                  <a:lnTo>
                    <a:pt x="539750" y="67437"/>
                  </a:lnTo>
                  <a:lnTo>
                    <a:pt x="533273" y="73787"/>
                  </a:lnTo>
                  <a:lnTo>
                    <a:pt x="522859" y="63576"/>
                  </a:lnTo>
                  <a:lnTo>
                    <a:pt x="522859" y="78867"/>
                  </a:lnTo>
                  <a:lnTo>
                    <a:pt x="522605" y="85217"/>
                  </a:lnTo>
                  <a:lnTo>
                    <a:pt x="520700" y="90297"/>
                  </a:lnTo>
                  <a:lnTo>
                    <a:pt x="517144" y="94107"/>
                  </a:lnTo>
                  <a:lnTo>
                    <a:pt x="514985" y="95377"/>
                  </a:lnTo>
                  <a:lnTo>
                    <a:pt x="512699" y="96647"/>
                  </a:lnTo>
                  <a:lnTo>
                    <a:pt x="507873" y="96647"/>
                  </a:lnTo>
                  <a:lnTo>
                    <a:pt x="505714" y="95377"/>
                  </a:lnTo>
                  <a:lnTo>
                    <a:pt x="502031" y="91567"/>
                  </a:lnTo>
                  <a:lnTo>
                    <a:pt x="501142" y="90297"/>
                  </a:lnTo>
                  <a:lnTo>
                    <a:pt x="501396" y="87757"/>
                  </a:lnTo>
                  <a:lnTo>
                    <a:pt x="501523" y="83947"/>
                  </a:lnTo>
                  <a:lnTo>
                    <a:pt x="502666" y="82677"/>
                  </a:lnTo>
                  <a:lnTo>
                    <a:pt x="508000" y="76327"/>
                  </a:lnTo>
                  <a:lnTo>
                    <a:pt x="512572" y="75057"/>
                  </a:lnTo>
                  <a:lnTo>
                    <a:pt x="518287" y="73787"/>
                  </a:lnTo>
                  <a:lnTo>
                    <a:pt x="522859" y="78867"/>
                  </a:lnTo>
                  <a:lnTo>
                    <a:pt x="522859" y="63576"/>
                  </a:lnTo>
                  <a:lnTo>
                    <a:pt x="517740" y="58547"/>
                  </a:lnTo>
                  <a:lnTo>
                    <a:pt x="512572" y="53467"/>
                  </a:lnTo>
                  <a:lnTo>
                    <a:pt x="510032" y="50927"/>
                  </a:lnTo>
                  <a:lnTo>
                    <a:pt x="506476" y="49657"/>
                  </a:lnTo>
                  <a:lnTo>
                    <a:pt x="504571" y="48387"/>
                  </a:lnTo>
                  <a:lnTo>
                    <a:pt x="497459" y="48387"/>
                  </a:lnTo>
                  <a:lnTo>
                    <a:pt x="477304" y="75057"/>
                  </a:lnTo>
                  <a:lnTo>
                    <a:pt x="478409" y="81407"/>
                  </a:lnTo>
                  <a:lnTo>
                    <a:pt x="487426" y="76327"/>
                  </a:lnTo>
                  <a:lnTo>
                    <a:pt x="486156" y="71247"/>
                  </a:lnTo>
                  <a:lnTo>
                    <a:pt x="487426" y="67437"/>
                  </a:lnTo>
                  <a:lnTo>
                    <a:pt x="491109" y="63627"/>
                  </a:lnTo>
                  <a:lnTo>
                    <a:pt x="493395" y="61087"/>
                  </a:lnTo>
                  <a:lnTo>
                    <a:pt x="495554" y="59817"/>
                  </a:lnTo>
                  <a:lnTo>
                    <a:pt x="497713" y="59817"/>
                  </a:lnTo>
                  <a:lnTo>
                    <a:pt x="499872" y="58547"/>
                  </a:lnTo>
                  <a:lnTo>
                    <a:pt x="501777" y="59817"/>
                  </a:lnTo>
                  <a:lnTo>
                    <a:pt x="503174" y="59817"/>
                  </a:lnTo>
                  <a:lnTo>
                    <a:pt x="504571" y="61087"/>
                  </a:lnTo>
                  <a:lnTo>
                    <a:pt x="506222" y="62357"/>
                  </a:lnTo>
                  <a:lnTo>
                    <a:pt x="511937" y="67437"/>
                  </a:lnTo>
                  <a:lnTo>
                    <a:pt x="506476" y="68707"/>
                  </a:lnTo>
                  <a:lnTo>
                    <a:pt x="501904" y="71247"/>
                  </a:lnTo>
                  <a:lnTo>
                    <a:pt x="494538" y="78867"/>
                  </a:lnTo>
                  <a:lnTo>
                    <a:pt x="492379" y="82677"/>
                  </a:lnTo>
                  <a:lnTo>
                    <a:pt x="491617" y="92837"/>
                  </a:lnTo>
                  <a:lnTo>
                    <a:pt x="493268" y="97917"/>
                  </a:lnTo>
                  <a:lnTo>
                    <a:pt x="496824" y="101727"/>
                  </a:lnTo>
                  <a:lnTo>
                    <a:pt x="500380" y="104267"/>
                  </a:lnTo>
                  <a:lnTo>
                    <a:pt x="504444" y="106807"/>
                  </a:lnTo>
                  <a:lnTo>
                    <a:pt x="509270" y="105537"/>
                  </a:lnTo>
                  <a:lnTo>
                    <a:pt x="514223" y="105537"/>
                  </a:lnTo>
                  <a:lnTo>
                    <a:pt x="518287" y="104267"/>
                  </a:lnTo>
                  <a:lnTo>
                    <a:pt x="521843" y="100457"/>
                  </a:lnTo>
                  <a:lnTo>
                    <a:pt x="525170" y="96647"/>
                  </a:lnTo>
                  <a:lnTo>
                    <a:pt x="526288" y="95377"/>
                  </a:lnTo>
                  <a:lnTo>
                    <a:pt x="528574" y="90297"/>
                  </a:lnTo>
                  <a:lnTo>
                    <a:pt x="528701" y="82677"/>
                  </a:lnTo>
                  <a:lnTo>
                    <a:pt x="533273" y="87757"/>
                  </a:lnTo>
                  <a:lnTo>
                    <a:pt x="538505" y="82677"/>
                  </a:lnTo>
                  <a:lnTo>
                    <a:pt x="546354" y="75057"/>
                  </a:lnTo>
                  <a:close/>
                </a:path>
                <a:path w="1554479" h="254635">
                  <a:moveTo>
                    <a:pt x="593217" y="28067"/>
                  </a:moveTo>
                  <a:lnTo>
                    <a:pt x="592086" y="26797"/>
                  </a:lnTo>
                  <a:lnTo>
                    <a:pt x="586486" y="20447"/>
                  </a:lnTo>
                  <a:lnTo>
                    <a:pt x="580009" y="26797"/>
                  </a:lnTo>
                  <a:lnTo>
                    <a:pt x="565873" y="12827"/>
                  </a:lnTo>
                  <a:lnTo>
                    <a:pt x="558165" y="5207"/>
                  </a:lnTo>
                  <a:lnTo>
                    <a:pt x="555498" y="2667"/>
                  </a:lnTo>
                  <a:lnTo>
                    <a:pt x="553212" y="2667"/>
                  </a:lnTo>
                  <a:lnTo>
                    <a:pt x="551053" y="1397"/>
                  </a:lnTo>
                  <a:lnTo>
                    <a:pt x="548513" y="127"/>
                  </a:lnTo>
                  <a:lnTo>
                    <a:pt x="545719" y="1397"/>
                  </a:lnTo>
                  <a:lnTo>
                    <a:pt x="542925" y="1397"/>
                  </a:lnTo>
                  <a:lnTo>
                    <a:pt x="540385" y="2667"/>
                  </a:lnTo>
                  <a:lnTo>
                    <a:pt x="533908" y="9017"/>
                  </a:lnTo>
                  <a:lnTo>
                    <a:pt x="531241" y="15367"/>
                  </a:lnTo>
                  <a:lnTo>
                    <a:pt x="529844" y="24257"/>
                  </a:lnTo>
                  <a:lnTo>
                    <a:pt x="525272" y="19177"/>
                  </a:lnTo>
                  <a:lnTo>
                    <a:pt x="511048" y="33147"/>
                  </a:lnTo>
                  <a:lnTo>
                    <a:pt x="517779" y="39497"/>
                  </a:lnTo>
                  <a:lnTo>
                    <a:pt x="524510" y="33147"/>
                  </a:lnTo>
                  <a:lnTo>
                    <a:pt x="549275" y="58547"/>
                  </a:lnTo>
                  <a:lnTo>
                    <a:pt x="542544" y="64897"/>
                  </a:lnTo>
                  <a:lnTo>
                    <a:pt x="549275" y="71247"/>
                  </a:lnTo>
                  <a:lnTo>
                    <a:pt x="570103" y="50927"/>
                  </a:lnTo>
                  <a:lnTo>
                    <a:pt x="563372" y="44577"/>
                  </a:lnTo>
                  <a:lnTo>
                    <a:pt x="556768" y="50927"/>
                  </a:lnTo>
                  <a:lnTo>
                    <a:pt x="538873" y="33147"/>
                  </a:lnTo>
                  <a:lnTo>
                    <a:pt x="536321" y="30607"/>
                  </a:lnTo>
                  <a:lnTo>
                    <a:pt x="537159" y="24257"/>
                  </a:lnTo>
                  <a:lnTo>
                    <a:pt x="537337" y="22987"/>
                  </a:lnTo>
                  <a:lnTo>
                    <a:pt x="539496" y="17907"/>
                  </a:lnTo>
                  <a:lnTo>
                    <a:pt x="544068" y="12827"/>
                  </a:lnTo>
                  <a:lnTo>
                    <a:pt x="549021" y="12827"/>
                  </a:lnTo>
                  <a:lnTo>
                    <a:pt x="551307" y="14097"/>
                  </a:lnTo>
                  <a:lnTo>
                    <a:pt x="579247" y="42037"/>
                  </a:lnTo>
                  <a:lnTo>
                    <a:pt x="593217" y="28067"/>
                  </a:lnTo>
                  <a:close/>
                </a:path>
                <a:path w="1554479" h="254635">
                  <a:moveTo>
                    <a:pt x="721614" y="219075"/>
                  </a:moveTo>
                  <a:lnTo>
                    <a:pt x="702437" y="199009"/>
                  </a:lnTo>
                  <a:lnTo>
                    <a:pt x="695833" y="205613"/>
                  </a:lnTo>
                  <a:lnTo>
                    <a:pt x="707898" y="218440"/>
                  </a:lnTo>
                  <a:lnTo>
                    <a:pt x="687324" y="239141"/>
                  </a:lnTo>
                  <a:lnTo>
                    <a:pt x="685673" y="236982"/>
                  </a:lnTo>
                  <a:lnTo>
                    <a:pt x="684530" y="233934"/>
                  </a:lnTo>
                  <a:lnTo>
                    <a:pt x="683895" y="229997"/>
                  </a:lnTo>
                  <a:lnTo>
                    <a:pt x="683133" y="226060"/>
                  </a:lnTo>
                  <a:lnTo>
                    <a:pt x="683641" y="219456"/>
                  </a:lnTo>
                  <a:lnTo>
                    <a:pt x="685241" y="210058"/>
                  </a:lnTo>
                  <a:lnTo>
                    <a:pt x="686689" y="201295"/>
                  </a:lnTo>
                  <a:lnTo>
                    <a:pt x="687324" y="194437"/>
                  </a:lnTo>
                  <a:lnTo>
                    <a:pt x="686663" y="189992"/>
                  </a:lnTo>
                  <a:lnTo>
                    <a:pt x="686181" y="185674"/>
                  </a:lnTo>
                  <a:lnTo>
                    <a:pt x="684530" y="182499"/>
                  </a:lnTo>
                  <a:lnTo>
                    <a:pt x="684149" y="181737"/>
                  </a:lnTo>
                  <a:lnTo>
                    <a:pt x="676402" y="173990"/>
                  </a:lnTo>
                  <a:lnTo>
                    <a:pt x="671449" y="171958"/>
                  </a:lnTo>
                  <a:lnTo>
                    <a:pt x="665607" y="172085"/>
                  </a:lnTo>
                  <a:lnTo>
                    <a:pt x="659892" y="172085"/>
                  </a:lnTo>
                  <a:lnTo>
                    <a:pt x="654177" y="174879"/>
                  </a:lnTo>
                  <a:lnTo>
                    <a:pt x="648716" y="180467"/>
                  </a:lnTo>
                  <a:lnTo>
                    <a:pt x="643255" y="185801"/>
                  </a:lnTo>
                  <a:lnTo>
                    <a:pt x="640842" y="191643"/>
                  </a:lnTo>
                  <a:lnTo>
                    <a:pt x="641858" y="203962"/>
                  </a:lnTo>
                  <a:lnTo>
                    <a:pt x="645160" y="210058"/>
                  </a:lnTo>
                  <a:lnTo>
                    <a:pt x="651129" y="216027"/>
                  </a:lnTo>
                  <a:lnTo>
                    <a:pt x="651637" y="216662"/>
                  </a:lnTo>
                  <a:lnTo>
                    <a:pt x="652526" y="217424"/>
                  </a:lnTo>
                  <a:lnTo>
                    <a:pt x="653415" y="218313"/>
                  </a:lnTo>
                  <a:lnTo>
                    <a:pt x="660781" y="210947"/>
                  </a:lnTo>
                  <a:lnTo>
                    <a:pt x="650621" y="193294"/>
                  </a:lnTo>
                  <a:lnTo>
                    <a:pt x="652018" y="189992"/>
                  </a:lnTo>
                  <a:lnTo>
                    <a:pt x="658114" y="183896"/>
                  </a:lnTo>
                  <a:lnTo>
                    <a:pt x="661162" y="182499"/>
                  </a:lnTo>
                  <a:lnTo>
                    <a:pt x="667639" y="182499"/>
                  </a:lnTo>
                  <a:lnTo>
                    <a:pt x="676783" y="193548"/>
                  </a:lnTo>
                  <a:lnTo>
                    <a:pt x="677291" y="196215"/>
                  </a:lnTo>
                  <a:lnTo>
                    <a:pt x="677049" y="200025"/>
                  </a:lnTo>
                  <a:lnTo>
                    <a:pt x="676148" y="205867"/>
                  </a:lnTo>
                  <a:lnTo>
                    <a:pt x="674878" y="214630"/>
                  </a:lnTo>
                  <a:lnTo>
                    <a:pt x="674458" y="219075"/>
                  </a:lnTo>
                  <a:lnTo>
                    <a:pt x="674357" y="226060"/>
                  </a:lnTo>
                  <a:lnTo>
                    <a:pt x="674497" y="231521"/>
                  </a:lnTo>
                  <a:lnTo>
                    <a:pt x="675513" y="236474"/>
                  </a:lnTo>
                  <a:lnTo>
                    <a:pt x="677672" y="241300"/>
                  </a:lnTo>
                  <a:lnTo>
                    <a:pt x="679704" y="246126"/>
                  </a:lnTo>
                  <a:lnTo>
                    <a:pt x="682625" y="250317"/>
                  </a:lnTo>
                  <a:lnTo>
                    <a:pt x="686435" y="254127"/>
                  </a:lnTo>
                  <a:lnTo>
                    <a:pt x="701471" y="239141"/>
                  </a:lnTo>
                  <a:lnTo>
                    <a:pt x="721614" y="219075"/>
                  </a:lnTo>
                  <a:close/>
                </a:path>
                <a:path w="1554479" h="254635">
                  <a:moveTo>
                    <a:pt x="756031" y="181229"/>
                  </a:moveTo>
                  <a:lnTo>
                    <a:pt x="738124" y="146939"/>
                  </a:lnTo>
                  <a:lnTo>
                    <a:pt x="730758" y="140360"/>
                  </a:lnTo>
                  <a:lnTo>
                    <a:pt x="724827" y="136118"/>
                  </a:lnTo>
                  <a:lnTo>
                    <a:pt x="724827" y="156972"/>
                  </a:lnTo>
                  <a:lnTo>
                    <a:pt x="723519" y="162814"/>
                  </a:lnTo>
                  <a:lnTo>
                    <a:pt x="716661" y="169672"/>
                  </a:lnTo>
                  <a:lnTo>
                    <a:pt x="713359" y="170942"/>
                  </a:lnTo>
                  <a:lnTo>
                    <a:pt x="706247" y="170180"/>
                  </a:lnTo>
                  <a:lnTo>
                    <a:pt x="693928" y="150495"/>
                  </a:lnTo>
                  <a:lnTo>
                    <a:pt x="695198" y="146939"/>
                  </a:lnTo>
                  <a:lnTo>
                    <a:pt x="724827" y="156972"/>
                  </a:lnTo>
                  <a:lnTo>
                    <a:pt x="724827" y="136118"/>
                  </a:lnTo>
                  <a:lnTo>
                    <a:pt x="724674" y="136004"/>
                  </a:lnTo>
                  <a:lnTo>
                    <a:pt x="718273" y="132778"/>
                  </a:lnTo>
                  <a:lnTo>
                    <a:pt x="712089" y="131064"/>
                  </a:lnTo>
                  <a:lnTo>
                    <a:pt x="703961" y="129794"/>
                  </a:lnTo>
                  <a:lnTo>
                    <a:pt x="697103" y="132080"/>
                  </a:lnTo>
                  <a:lnTo>
                    <a:pt x="691388" y="137795"/>
                  </a:lnTo>
                  <a:lnTo>
                    <a:pt x="686181" y="142875"/>
                  </a:lnTo>
                  <a:lnTo>
                    <a:pt x="684022" y="148717"/>
                  </a:lnTo>
                  <a:lnTo>
                    <a:pt x="684822" y="155829"/>
                  </a:lnTo>
                  <a:lnTo>
                    <a:pt x="685419" y="161925"/>
                  </a:lnTo>
                  <a:lnTo>
                    <a:pt x="688467" y="167894"/>
                  </a:lnTo>
                  <a:lnTo>
                    <a:pt x="693547" y="172974"/>
                  </a:lnTo>
                  <a:lnTo>
                    <a:pt x="698627" y="178181"/>
                  </a:lnTo>
                  <a:lnTo>
                    <a:pt x="704215" y="180848"/>
                  </a:lnTo>
                  <a:lnTo>
                    <a:pt x="710311" y="180975"/>
                  </a:lnTo>
                  <a:lnTo>
                    <a:pt x="716407" y="181229"/>
                  </a:lnTo>
                  <a:lnTo>
                    <a:pt x="721614" y="179197"/>
                  </a:lnTo>
                  <a:lnTo>
                    <a:pt x="725932" y="174752"/>
                  </a:lnTo>
                  <a:lnTo>
                    <a:pt x="729742" y="170942"/>
                  </a:lnTo>
                  <a:lnTo>
                    <a:pt x="730758" y="169926"/>
                  </a:lnTo>
                  <a:lnTo>
                    <a:pt x="733044" y="163576"/>
                  </a:lnTo>
                  <a:lnTo>
                    <a:pt x="732663" y="155829"/>
                  </a:lnTo>
                  <a:lnTo>
                    <a:pt x="738886" y="162179"/>
                  </a:lnTo>
                  <a:lnTo>
                    <a:pt x="742950" y="168275"/>
                  </a:lnTo>
                  <a:lnTo>
                    <a:pt x="744639" y="173990"/>
                  </a:lnTo>
                  <a:lnTo>
                    <a:pt x="746379" y="179451"/>
                  </a:lnTo>
                  <a:lnTo>
                    <a:pt x="745490" y="184023"/>
                  </a:lnTo>
                  <a:lnTo>
                    <a:pt x="741934" y="187452"/>
                  </a:lnTo>
                  <a:lnTo>
                    <a:pt x="739394" y="190119"/>
                  </a:lnTo>
                  <a:lnTo>
                    <a:pt x="736219" y="191262"/>
                  </a:lnTo>
                  <a:lnTo>
                    <a:pt x="728599" y="191008"/>
                  </a:lnTo>
                  <a:lnTo>
                    <a:pt x="724916" y="189484"/>
                  </a:lnTo>
                  <a:lnTo>
                    <a:pt x="721487" y="186817"/>
                  </a:lnTo>
                  <a:lnTo>
                    <a:pt x="714756" y="193421"/>
                  </a:lnTo>
                  <a:lnTo>
                    <a:pt x="719836" y="198247"/>
                  </a:lnTo>
                  <a:lnTo>
                    <a:pt x="725424" y="200914"/>
                  </a:lnTo>
                  <a:lnTo>
                    <a:pt x="737235" y="201930"/>
                  </a:lnTo>
                  <a:lnTo>
                    <a:pt x="742696" y="199771"/>
                  </a:lnTo>
                  <a:lnTo>
                    <a:pt x="747522" y="194818"/>
                  </a:lnTo>
                  <a:lnTo>
                    <a:pt x="751065" y="191262"/>
                  </a:lnTo>
                  <a:lnTo>
                    <a:pt x="753745" y="188595"/>
                  </a:lnTo>
                  <a:lnTo>
                    <a:pt x="756031" y="181229"/>
                  </a:lnTo>
                  <a:close/>
                </a:path>
                <a:path w="1554479" h="254635">
                  <a:moveTo>
                    <a:pt x="782066" y="128270"/>
                  </a:moveTo>
                  <a:lnTo>
                    <a:pt x="774573" y="120777"/>
                  </a:lnTo>
                  <a:lnTo>
                    <a:pt x="750824" y="144399"/>
                  </a:lnTo>
                  <a:lnTo>
                    <a:pt x="758317" y="151892"/>
                  </a:lnTo>
                  <a:lnTo>
                    <a:pt x="782066" y="128270"/>
                  </a:lnTo>
                  <a:close/>
                </a:path>
                <a:path w="1554479" h="254635">
                  <a:moveTo>
                    <a:pt x="827278" y="140208"/>
                  </a:moveTo>
                  <a:lnTo>
                    <a:pt x="826897" y="136906"/>
                  </a:lnTo>
                  <a:lnTo>
                    <a:pt x="823849" y="131318"/>
                  </a:lnTo>
                  <a:lnTo>
                    <a:pt x="821055" y="127889"/>
                  </a:lnTo>
                  <a:lnTo>
                    <a:pt x="816864" y="123825"/>
                  </a:lnTo>
                  <a:lnTo>
                    <a:pt x="777214" y="84074"/>
                  </a:lnTo>
                  <a:lnTo>
                    <a:pt x="768858" y="75692"/>
                  </a:lnTo>
                  <a:lnTo>
                    <a:pt x="775843" y="68707"/>
                  </a:lnTo>
                  <a:lnTo>
                    <a:pt x="768985" y="61849"/>
                  </a:lnTo>
                  <a:lnTo>
                    <a:pt x="746633" y="84201"/>
                  </a:lnTo>
                  <a:lnTo>
                    <a:pt x="753491" y="91059"/>
                  </a:lnTo>
                  <a:lnTo>
                    <a:pt x="760603" y="84074"/>
                  </a:lnTo>
                  <a:lnTo>
                    <a:pt x="812165" y="135636"/>
                  </a:lnTo>
                  <a:lnTo>
                    <a:pt x="814324" y="138557"/>
                  </a:lnTo>
                  <a:lnTo>
                    <a:pt x="814832" y="140728"/>
                  </a:lnTo>
                  <a:lnTo>
                    <a:pt x="815340" y="142748"/>
                  </a:lnTo>
                  <a:lnTo>
                    <a:pt x="814451" y="144907"/>
                  </a:lnTo>
                  <a:lnTo>
                    <a:pt x="812038" y="147320"/>
                  </a:lnTo>
                  <a:lnTo>
                    <a:pt x="810260" y="149225"/>
                  </a:lnTo>
                  <a:lnTo>
                    <a:pt x="807974" y="150876"/>
                  </a:lnTo>
                  <a:lnTo>
                    <a:pt x="805434" y="152400"/>
                  </a:lnTo>
                  <a:lnTo>
                    <a:pt x="813054" y="160147"/>
                  </a:lnTo>
                  <a:lnTo>
                    <a:pt x="826414" y="143891"/>
                  </a:lnTo>
                  <a:lnTo>
                    <a:pt x="827278" y="140208"/>
                  </a:lnTo>
                  <a:close/>
                </a:path>
                <a:path w="1554479" h="254635">
                  <a:moveTo>
                    <a:pt x="866775" y="73787"/>
                  </a:moveTo>
                  <a:lnTo>
                    <a:pt x="866521" y="73533"/>
                  </a:lnTo>
                  <a:lnTo>
                    <a:pt x="860171" y="67183"/>
                  </a:lnTo>
                  <a:lnTo>
                    <a:pt x="853694" y="73533"/>
                  </a:lnTo>
                  <a:lnTo>
                    <a:pt x="853567" y="73406"/>
                  </a:lnTo>
                  <a:lnTo>
                    <a:pt x="843280" y="63119"/>
                  </a:lnTo>
                  <a:lnTo>
                    <a:pt x="843280" y="77978"/>
                  </a:lnTo>
                  <a:lnTo>
                    <a:pt x="843026" y="84201"/>
                  </a:lnTo>
                  <a:lnTo>
                    <a:pt x="841121" y="89154"/>
                  </a:lnTo>
                  <a:lnTo>
                    <a:pt x="835406" y="94869"/>
                  </a:lnTo>
                  <a:lnTo>
                    <a:pt x="833120" y="96012"/>
                  </a:lnTo>
                  <a:lnTo>
                    <a:pt x="828294" y="96012"/>
                  </a:lnTo>
                  <a:lnTo>
                    <a:pt x="826135" y="95123"/>
                  </a:lnTo>
                  <a:lnTo>
                    <a:pt x="822452" y="91440"/>
                  </a:lnTo>
                  <a:lnTo>
                    <a:pt x="821651" y="89408"/>
                  </a:lnTo>
                  <a:lnTo>
                    <a:pt x="821690" y="86487"/>
                  </a:lnTo>
                  <a:lnTo>
                    <a:pt x="838708" y="73406"/>
                  </a:lnTo>
                  <a:lnTo>
                    <a:pt x="843280" y="77978"/>
                  </a:lnTo>
                  <a:lnTo>
                    <a:pt x="843280" y="63119"/>
                  </a:lnTo>
                  <a:lnTo>
                    <a:pt x="838708" y="58547"/>
                  </a:lnTo>
                  <a:lnTo>
                    <a:pt x="832993" y="52832"/>
                  </a:lnTo>
                  <a:lnTo>
                    <a:pt x="830453" y="50673"/>
                  </a:lnTo>
                  <a:lnTo>
                    <a:pt x="826897" y="48641"/>
                  </a:lnTo>
                  <a:lnTo>
                    <a:pt x="824865" y="48006"/>
                  </a:lnTo>
                  <a:lnTo>
                    <a:pt x="820420" y="47498"/>
                  </a:lnTo>
                  <a:lnTo>
                    <a:pt x="817880" y="48133"/>
                  </a:lnTo>
                  <a:lnTo>
                    <a:pt x="797725" y="74422"/>
                  </a:lnTo>
                  <a:lnTo>
                    <a:pt x="798830" y="81153"/>
                  </a:lnTo>
                  <a:lnTo>
                    <a:pt x="807847" y="75819"/>
                  </a:lnTo>
                  <a:lnTo>
                    <a:pt x="806577" y="71120"/>
                  </a:lnTo>
                  <a:lnTo>
                    <a:pt x="807847" y="66929"/>
                  </a:lnTo>
                  <a:lnTo>
                    <a:pt x="811530" y="63119"/>
                  </a:lnTo>
                  <a:lnTo>
                    <a:pt x="813689" y="60960"/>
                  </a:lnTo>
                  <a:lnTo>
                    <a:pt x="815975" y="59690"/>
                  </a:lnTo>
                  <a:lnTo>
                    <a:pt x="818134" y="59182"/>
                  </a:lnTo>
                  <a:lnTo>
                    <a:pt x="820293" y="58547"/>
                  </a:lnTo>
                  <a:lnTo>
                    <a:pt x="822198" y="58674"/>
                  </a:lnTo>
                  <a:lnTo>
                    <a:pt x="823595" y="59436"/>
                  </a:lnTo>
                  <a:lnTo>
                    <a:pt x="824992" y="60071"/>
                  </a:lnTo>
                  <a:lnTo>
                    <a:pt x="826643" y="61341"/>
                  </a:lnTo>
                  <a:lnTo>
                    <a:pt x="832358" y="67056"/>
                  </a:lnTo>
                  <a:lnTo>
                    <a:pt x="826897" y="68326"/>
                  </a:lnTo>
                  <a:lnTo>
                    <a:pt x="822325" y="70739"/>
                  </a:lnTo>
                  <a:lnTo>
                    <a:pt x="814959" y="78105"/>
                  </a:lnTo>
                  <a:lnTo>
                    <a:pt x="812800" y="82550"/>
                  </a:lnTo>
                  <a:lnTo>
                    <a:pt x="812038" y="92710"/>
                  </a:lnTo>
                  <a:lnTo>
                    <a:pt x="813689" y="97028"/>
                  </a:lnTo>
                  <a:lnTo>
                    <a:pt x="820674" y="104013"/>
                  </a:lnTo>
                  <a:lnTo>
                    <a:pt x="824865" y="105664"/>
                  </a:lnTo>
                  <a:lnTo>
                    <a:pt x="829691" y="105410"/>
                  </a:lnTo>
                  <a:lnTo>
                    <a:pt x="834517" y="105029"/>
                  </a:lnTo>
                  <a:lnTo>
                    <a:pt x="838708" y="103124"/>
                  </a:lnTo>
                  <a:lnTo>
                    <a:pt x="842137" y="99695"/>
                  </a:lnTo>
                  <a:lnTo>
                    <a:pt x="845921" y="96012"/>
                  </a:lnTo>
                  <a:lnTo>
                    <a:pt x="846709" y="95250"/>
                  </a:lnTo>
                  <a:lnTo>
                    <a:pt x="848995" y="89408"/>
                  </a:lnTo>
                  <a:lnTo>
                    <a:pt x="849122" y="82296"/>
                  </a:lnTo>
                  <a:lnTo>
                    <a:pt x="853694" y="86868"/>
                  </a:lnTo>
                  <a:lnTo>
                    <a:pt x="858253" y="82296"/>
                  </a:lnTo>
                  <a:lnTo>
                    <a:pt x="866775" y="73787"/>
                  </a:lnTo>
                  <a:close/>
                </a:path>
                <a:path w="1554479" h="254635">
                  <a:moveTo>
                    <a:pt x="913511" y="27051"/>
                  </a:moveTo>
                  <a:lnTo>
                    <a:pt x="913257" y="26797"/>
                  </a:lnTo>
                  <a:lnTo>
                    <a:pt x="906907" y="20447"/>
                  </a:lnTo>
                  <a:lnTo>
                    <a:pt x="900430" y="26797"/>
                  </a:lnTo>
                  <a:lnTo>
                    <a:pt x="885317" y="11684"/>
                  </a:lnTo>
                  <a:lnTo>
                    <a:pt x="878586" y="4953"/>
                  </a:lnTo>
                  <a:lnTo>
                    <a:pt x="875792" y="2667"/>
                  </a:lnTo>
                  <a:lnTo>
                    <a:pt x="871474" y="381"/>
                  </a:lnTo>
                  <a:lnTo>
                    <a:pt x="868934" y="0"/>
                  </a:lnTo>
                  <a:lnTo>
                    <a:pt x="866140" y="381"/>
                  </a:lnTo>
                  <a:lnTo>
                    <a:pt x="850265" y="23114"/>
                  </a:lnTo>
                  <a:lnTo>
                    <a:pt x="845693" y="18542"/>
                  </a:lnTo>
                  <a:lnTo>
                    <a:pt x="831469" y="32766"/>
                  </a:lnTo>
                  <a:lnTo>
                    <a:pt x="838200" y="39370"/>
                  </a:lnTo>
                  <a:lnTo>
                    <a:pt x="844804" y="32766"/>
                  </a:lnTo>
                  <a:lnTo>
                    <a:pt x="869696" y="57531"/>
                  </a:lnTo>
                  <a:lnTo>
                    <a:pt x="862965" y="64262"/>
                  </a:lnTo>
                  <a:lnTo>
                    <a:pt x="869696" y="70993"/>
                  </a:lnTo>
                  <a:lnTo>
                    <a:pt x="890524" y="50165"/>
                  </a:lnTo>
                  <a:lnTo>
                    <a:pt x="890397" y="50038"/>
                  </a:lnTo>
                  <a:lnTo>
                    <a:pt x="883793" y="43434"/>
                  </a:lnTo>
                  <a:lnTo>
                    <a:pt x="877189" y="50038"/>
                  </a:lnTo>
                  <a:lnTo>
                    <a:pt x="859917" y="32766"/>
                  </a:lnTo>
                  <a:lnTo>
                    <a:pt x="856742" y="29591"/>
                  </a:lnTo>
                  <a:lnTo>
                    <a:pt x="865886" y="11684"/>
                  </a:lnTo>
                  <a:lnTo>
                    <a:pt x="869442" y="11684"/>
                  </a:lnTo>
                  <a:lnTo>
                    <a:pt x="871728" y="13081"/>
                  </a:lnTo>
                  <a:lnTo>
                    <a:pt x="899668" y="41021"/>
                  </a:lnTo>
                  <a:lnTo>
                    <a:pt x="913511" y="27051"/>
                  </a:lnTo>
                  <a:close/>
                </a:path>
                <a:path w="1554479" h="254635">
                  <a:moveTo>
                    <a:pt x="1036193" y="213106"/>
                  </a:moveTo>
                  <a:lnTo>
                    <a:pt x="1033907" y="208026"/>
                  </a:lnTo>
                  <a:lnTo>
                    <a:pt x="1031671" y="205498"/>
                  </a:lnTo>
                  <a:lnTo>
                    <a:pt x="1028319" y="201676"/>
                  </a:lnTo>
                  <a:lnTo>
                    <a:pt x="1024801" y="199148"/>
                  </a:lnTo>
                  <a:lnTo>
                    <a:pt x="1023048" y="197866"/>
                  </a:lnTo>
                  <a:lnTo>
                    <a:pt x="1017384" y="196596"/>
                  </a:lnTo>
                  <a:lnTo>
                    <a:pt x="1011351" y="196596"/>
                  </a:lnTo>
                  <a:lnTo>
                    <a:pt x="1004951" y="199148"/>
                  </a:lnTo>
                  <a:lnTo>
                    <a:pt x="1005967" y="195326"/>
                  </a:lnTo>
                  <a:lnTo>
                    <a:pt x="1006348" y="192798"/>
                  </a:lnTo>
                  <a:lnTo>
                    <a:pt x="1005713" y="188976"/>
                  </a:lnTo>
                  <a:lnTo>
                    <a:pt x="1005205" y="185166"/>
                  </a:lnTo>
                  <a:lnTo>
                    <a:pt x="1004011" y="182626"/>
                  </a:lnTo>
                  <a:lnTo>
                    <a:pt x="1003427" y="181356"/>
                  </a:lnTo>
                  <a:lnTo>
                    <a:pt x="996061" y="175006"/>
                  </a:lnTo>
                  <a:lnTo>
                    <a:pt x="991235" y="172466"/>
                  </a:lnTo>
                  <a:lnTo>
                    <a:pt x="980186" y="172466"/>
                  </a:lnTo>
                  <a:lnTo>
                    <a:pt x="974725" y="175006"/>
                  </a:lnTo>
                  <a:lnTo>
                    <a:pt x="969264" y="181356"/>
                  </a:lnTo>
                  <a:lnTo>
                    <a:pt x="964692" y="185166"/>
                  </a:lnTo>
                  <a:lnTo>
                    <a:pt x="962279" y="190246"/>
                  </a:lnTo>
                  <a:lnTo>
                    <a:pt x="961263" y="201676"/>
                  </a:lnTo>
                  <a:lnTo>
                    <a:pt x="964311" y="208026"/>
                  </a:lnTo>
                  <a:lnTo>
                    <a:pt x="970534" y="214376"/>
                  </a:lnTo>
                  <a:lnTo>
                    <a:pt x="978154" y="206756"/>
                  </a:lnTo>
                  <a:lnTo>
                    <a:pt x="974598" y="202946"/>
                  </a:lnTo>
                  <a:lnTo>
                    <a:pt x="972693" y="199148"/>
                  </a:lnTo>
                  <a:lnTo>
                    <a:pt x="972185" y="196596"/>
                  </a:lnTo>
                  <a:lnTo>
                    <a:pt x="971804" y="192798"/>
                  </a:lnTo>
                  <a:lnTo>
                    <a:pt x="973074" y="190246"/>
                  </a:lnTo>
                  <a:lnTo>
                    <a:pt x="979043" y="183896"/>
                  </a:lnTo>
                  <a:lnTo>
                    <a:pt x="982091" y="182626"/>
                  </a:lnTo>
                  <a:lnTo>
                    <a:pt x="988441" y="182626"/>
                  </a:lnTo>
                  <a:lnTo>
                    <a:pt x="991235" y="185166"/>
                  </a:lnTo>
                  <a:lnTo>
                    <a:pt x="993648" y="187706"/>
                  </a:lnTo>
                  <a:lnTo>
                    <a:pt x="995680" y="188976"/>
                  </a:lnTo>
                  <a:lnTo>
                    <a:pt x="996950" y="191516"/>
                  </a:lnTo>
                  <a:lnTo>
                    <a:pt x="997331" y="194056"/>
                  </a:lnTo>
                  <a:lnTo>
                    <a:pt x="997585" y="195326"/>
                  </a:lnTo>
                  <a:lnTo>
                    <a:pt x="997204" y="197866"/>
                  </a:lnTo>
                  <a:lnTo>
                    <a:pt x="995807" y="200406"/>
                  </a:lnTo>
                  <a:lnTo>
                    <a:pt x="994537" y="202946"/>
                  </a:lnTo>
                  <a:lnTo>
                    <a:pt x="988187" y="209296"/>
                  </a:lnTo>
                  <a:lnTo>
                    <a:pt x="994918" y="215646"/>
                  </a:lnTo>
                  <a:lnTo>
                    <a:pt x="995680" y="215646"/>
                  </a:lnTo>
                  <a:lnTo>
                    <a:pt x="1001903" y="209296"/>
                  </a:lnTo>
                  <a:lnTo>
                    <a:pt x="1006348" y="206756"/>
                  </a:lnTo>
                  <a:lnTo>
                    <a:pt x="1014603" y="205498"/>
                  </a:lnTo>
                  <a:lnTo>
                    <a:pt x="1018032" y="206756"/>
                  </a:lnTo>
                  <a:lnTo>
                    <a:pt x="1020953" y="210566"/>
                  </a:lnTo>
                  <a:lnTo>
                    <a:pt x="1023747" y="213106"/>
                  </a:lnTo>
                  <a:lnTo>
                    <a:pt x="1025144" y="215646"/>
                  </a:lnTo>
                  <a:lnTo>
                    <a:pt x="1025017" y="223266"/>
                  </a:lnTo>
                  <a:lnTo>
                    <a:pt x="1023366" y="227076"/>
                  </a:lnTo>
                  <a:lnTo>
                    <a:pt x="1016508" y="233426"/>
                  </a:lnTo>
                  <a:lnTo>
                    <a:pt x="1012444" y="235966"/>
                  </a:lnTo>
                  <a:lnTo>
                    <a:pt x="1003681" y="235966"/>
                  </a:lnTo>
                  <a:lnTo>
                    <a:pt x="999363" y="233426"/>
                  </a:lnTo>
                  <a:lnTo>
                    <a:pt x="995045" y="229616"/>
                  </a:lnTo>
                  <a:lnTo>
                    <a:pt x="987679" y="237248"/>
                  </a:lnTo>
                  <a:lnTo>
                    <a:pt x="993775" y="242316"/>
                  </a:lnTo>
                  <a:lnTo>
                    <a:pt x="1000125" y="246126"/>
                  </a:lnTo>
                  <a:lnTo>
                    <a:pt x="1013206" y="246126"/>
                  </a:lnTo>
                  <a:lnTo>
                    <a:pt x="1019683" y="243598"/>
                  </a:lnTo>
                  <a:lnTo>
                    <a:pt x="1026160" y="237248"/>
                  </a:lnTo>
                  <a:lnTo>
                    <a:pt x="1027430" y="235966"/>
                  </a:lnTo>
                  <a:lnTo>
                    <a:pt x="1031240" y="232156"/>
                  </a:lnTo>
                  <a:lnTo>
                    <a:pt x="1034161" y="227076"/>
                  </a:lnTo>
                  <a:lnTo>
                    <a:pt x="1036193" y="213106"/>
                  </a:lnTo>
                  <a:close/>
                </a:path>
                <a:path w="1554479" h="254635">
                  <a:moveTo>
                    <a:pt x="1078103" y="180098"/>
                  </a:moveTo>
                  <a:lnTo>
                    <a:pt x="1076579" y="172466"/>
                  </a:lnTo>
                  <a:lnTo>
                    <a:pt x="1074724" y="166116"/>
                  </a:lnTo>
                  <a:lnTo>
                    <a:pt x="1071460" y="159766"/>
                  </a:lnTo>
                  <a:lnTo>
                    <a:pt x="1068197" y="154406"/>
                  </a:lnTo>
                  <a:lnTo>
                    <a:pt x="1068197" y="178816"/>
                  </a:lnTo>
                  <a:lnTo>
                    <a:pt x="1067181" y="183896"/>
                  </a:lnTo>
                  <a:lnTo>
                    <a:pt x="1060069" y="190246"/>
                  </a:lnTo>
                  <a:lnTo>
                    <a:pt x="1055751" y="191516"/>
                  </a:lnTo>
                  <a:lnTo>
                    <a:pt x="1045210" y="188976"/>
                  </a:lnTo>
                  <a:lnTo>
                    <a:pt x="1017016" y="157226"/>
                  </a:lnTo>
                  <a:lnTo>
                    <a:pt x="1014984" y="152146"/>
                  </a:lnTo>
                  <a:lnTo>
                    <a:pt x="1015873" y="147066"/>
                  </a:lnTo>
                  <a:lnTo>
                    <a:pt x="1023366" y="139446"/>
                  </a:lnTo>
                  <a:lnTo>
                    <a:pt x="1027684" y="138176"/>
                  </a:lnTo>
                  <a:lnTo>
                    <a:pt x="1033018" y="139446"/>
                  </a:lnTo>
                  <a:lnTo>
                    <a:pt x="1065276" y="168656"/>
                  </a:lnTo>
                  <a:lnTo>
                    <a:pt x="1068197" y="178816"/>
                  </a:lnTo>
                  <a:lnTo>
                    <a:pt x="1068197" y="154406"/>
                  </a:lnTo>
                  <a:lnTo>
                    <a:pt x="1066825" y="152146"/>
                  </a:lnTo>
                  <a:lnTo>
                    <a:pt x="1060831" y="145796"/>
                  </a:lnTo>
                  <a:lnTo>
                    <a:pt x="1054303" y="140716"/>
                  </a:lnTo>
                  <a:lnTo>
                    <a:pt x="1051077" y="138176"/>
                  </a:lnTo>
                  <a:lnTo>
                    <a:pt x="1047851" y="135648"/>
                  </a:lnTo>
                  <a:lnTo>
                    <a:pt x="1041488" y="131826"/>
                  </a:lnTo>
                  <a:lnTo>
                    <a:pt x="1035177" y="130556"/>
                  </a:lnTo>
                  <a:lnTo>
                    <a:pt x="1026795" y="128016"/>
                  </a:lnTo>
                  <a:lnTo>
                    <a:pt x="1019556" y="130556"/>
                  </a:lnTo>
                  <a:lnTo>
                    <a:pt x="1013460" y="136906"/>
                  </a:lnTo>
                  <a:lnTo>
                    <a:pt x="1007491" y="141998"/>
                  </a:lnTo>
                  <a:lnTo>
                    <a:pt x="1005332" y="149606"/>
                  </a:lnTo>
                  <a:lnTo>
                    <a:pt x="1006856" y="158496"/>
                  </a:lnTo>
                  <a:lnTo>
                    <a:pt x="1008710" y="164846"/>
                  </a:lnTo>
                  <a:lnTo>
                    <a:pt x="1041882" y="197866"/>
                  </a:lnTo>
                  <a:lnTo>
                    <a:pt x="1048258" y="199148"/>
                  </a:lnTo>
                  <a:lnTo>
                    <a:pt x="1056640" y="201676"/>
                  </a:lnTo>
                  <a:lnTo>
                    <a:pt x="1063879" y="199148"/>
                  </a:lnTo>
                  <a:lnTo>
                    <a:pt x="1071918" y="191516"/>
                  </a:lnTo>
                  <a:lnTo>
                    <a:pt x="1075944" y="187706"/>
                  </a:lnTo>
                  <a:lnTo>
                    <a:pt x="1078103" y="180098"/>
                  </a:lnTo>
                  <a:close/>
                </a:path>
                <a:path w="1554479" h="254635">
                  <a:moveTo>
                    <a:pt x="1102487" y="129298"/>
                  </a:moveTo>
                  <a:lnTo>
                    <a:pt x="1094994" y="121666"/>
                  </a:lnTo>
                  <a:lnTo>
                    <a:pt x="1071245" y="144526"/>
                  </a:lnTo>
                  <a:lnTo>
                    <a:pt x="1078738" y="152146"/>
                  </a:lnTo>
                  <a:lnTo>
                    <a:pt x="1102487" y="129298"/>
                  </a:lnTo>
                  <a:close/>
                </a:path>
                <a:path w="1554479" h="254635">
                  <a:moveTo>
                    <a:pt x="1147572" y="140716"/>
                  </a:moveTo>
                  <a:lnTo>
                    <a:pt x="1147318" y="138176"/>
                  </a:lnTo>
                  <a:lnTo>
                    <a:pt x="1144270" y="131826"/>
                  </a:lnTo>
                  <a:lnTo>
                    <a:pt x="1141349" y="128016"/>
                  </a:lnTo>
                  <a:lnTo>
                    <a:pt x="1098169" y="84848"/>
                  </a:lnTo>
                  <a:lnTo>
                    <a:pt x="1089279" y="75946"/>
                  </a:lnTo>
                  <a:lnTo>
                    <a:pt x="1096264" y="69596"/>
                  </a:lnTo>
                  <a:lnTo>
                    <a:pt x="1089406" y="61976"/>
                  </a:lnTo>
                  <a:lnTo>
                    <a:pt x="1067054" y="84848"/>
                  </a:lnTo>
                  <a:lnTo>
                    <a:pt x="1073912" y="91198"/>
                  </a:lnTo>
                  <a:lnTo>
                    <a:pt x="1080897" y="84848"/>
                  </a:lnTo>
                  <a:lnTo>
                    <a:pt x="1128649" y="131826"/>
                  </a:lnTo>
                  <a:lnTo>
                    <a:pt x="1132459" y="135648"/>
                  </a:lnTo>
                  <a:lnTo>
                    <a:pt x="1134745" y="139446"/>
                  </a:lnTo>
                  <a:lnTo>
                    <a:pt x="1135253" y="140716"/>
                  </a:lnTo>
                  <a:lnTo>
                    <a:pt x="1135761" y="143256"/>
                  </a:lnTo>
                  <a:lnTo>
                    <a:pt x="1134872" y="145796"/>
                  </a:lnTo>
                  <a:lnTo>
                    <a:pt x="1130554" y="149606"/>
                  </a:lnTo>
                  <a:lnTo>
                    <a:pt x="1128395" y="150876"/>
                  </a:lnTo>
                  <a:lnTo>
                    <a:pt x="1125728" y="153416"/>
                  </a:lnTo>
                  <a:lnTo>
                    <a:pt x="1133475" y="161048"/>
                  </a:lnTo>
                  <a:lnTo>
                    <a:pt x="1136015" y="159766"/>
                  </a:lnTo>
                  <a:lnTo>
                    <a:pt x="1138428" y="157226"/>
                  </a:lnTo>
                  <a:lnTo>
                    <a:pt x="1140714" y="155956"/>
                  </a:lnTo>
                  <a:lnTo>
                    <a:pt x="1143889" y="152146"/>
                  </a:lnTo>
                  <a:lnTo>
                    <a:pt x="1145921" y="148348"/>
                  </a:lnTo>
                  <a:lnTo>
                    <a:pt x="1146810" y="144526"/>
                  </a:lnTo>
                  <a:lnTo>
                    <a:pt x="1147572" y="140716"/>
                  </a:lnTo>
                  <a:close/>
                </a:path>
                <a:path w="1554479" h="254635">
                  <a:moveTo>
                    <a:pt x="1187196" y="74676"/>
                  </a:moveTo>
                  <a:lnTo>
                    <a:pt x="1180592" y="68326"/>
                  </a:lnTo>
                  <a:lnTo>
                    <a:pt x="1174115" y="74676"/>
                  </a:lnTo>
                  <a:lnTo>
                    <a:pt x="1163574" y="64084"/>
                  </a:lnTo>
                  <a:lnTo>
                    <a:pt x="1163574" y="78498"/>
                  </a:lnTo>
                  <a:lnTo>
                    <a:pt x="1163447" y="84848"/>
                  </a:lnTo>
                  <a:lnTo>
                    <a:pt x="1161542" y="89916"/>
                  </a:lnTo>
                  <a:lnTo>
                    <a:pt x="1155827" y="94996"/>
                  </a:lnTo>
                  <a:lnTo>
                    <a:pt x="1153541" y="96266"/>
                  </a:lnTo>
                  <a:lnTo>
                    <a:pt x="1146556" y="96266"/>
                  </a:lnTo>
                  <a:lnTo>
                    <a:pt x="1142873" y="92456"/>
                  </a:lnTo>
                  <a:lnTo>
                    <a:pt x="1141984" y="89916"/>
                  </a:lnTo>
                  <a:lnTo>
                    <a:pt x="1142111" y="87376"/>
                  </a:lnTo>
                  <a:lnTo>
                    <a:pt x="1163574" y="78498"/>
                  </a:lnTo>
                  <a:lnTo>
                    <a:pt x="1163574" y="64084"/>
                  </a:lnTo>
                  <a:lnTo>
                    <a:pt x="1158976" y="59448"/>
                  </a:lnTo>
                  <a:lnTo>
                    <a:pt x="1156462" y="56896"/>
                  </a:lnTo>
                  <a:lnTo>
                    <a:pt x="1153287" y="53098"/>
                  </a:lnTo>
                  <a:lnTo>
                    <a:pt x="1150874" y="51816"/>
                  </a:lnTo>
                  <a:lnTo>
                    <a:pt x="1147318" y="49276"/>
                  </a:lnTo>
                  <a:lnTo>
                    <a:pt x="1145286" y="49276"/>
                  </a:lnTo>
                  <a:lnTo>
                    <a:pt x="1140841" y="48006"/>
                  </a:lnTo>
                  <a:lnTo>
                    <a:pt x="1138301" y="49276"/>
                  </a:lnTo>
                  <a:lnTo>
                    <a:pt x="1135380" y="50546"/>
                  </a:lnTo>
                  <a:lnTo>
                    <a:pt x="1132586" y="51816"/>
                  </a:lnTo>
                  <a:lnTo>
                    <a:pt x="1129665" y="53098"/>
                  </a:lnTo>
                  <a:lnTo>
                    <a:pt x="1126744" y="56896"/>
                  </a:lnTo>
                  <a:lnTo>
                    <a:pt x="1121905" y="61976"/>
                  </a:lnTo>
                  <a:lnTo>
                    <a:pt x="1119035" y="68326"/>
                  </a:lnTo>
                  <a:lnTo>
                    <a:pt x="1118146" y="74676"/>
                  </a:lnTo>
                  <a:lnTo>
                    <a:pt x="1119251" y="82296"/>
                  </a:lnTo>
                  <a:lnTo>
                    <a:pt x="1128268" y="75946"/>
                  </a:lnTo>
                  <a:lnTo>
                    <a:pt x="1126998" y="72148"/>
                  </a:lnTo>
                  <a:lnTo>
                    <a:pt x="1128268" y="67056"/>
                  </a:lnTo>
                  <a:lnTo>
                    <a:pt x="1131951" y="63246"/>
                  </a:lnTo>
                  <a:lnTo>
                    <a:pt x="1134110" y="61976"/>
                  </a:lnTo>
                  <a:lnTo>
                    <a:pt x="1136396" y="60706"/>
                  </a:lnTo>
                  <a:lnTo>
                    <a:pt x="1138555" y="59448"/>
                  </a:lnTo>
                  <a:lnTo>
                    <a:pt x="1144016" y="59448"/>
                  </a:lnTo>
                  <a:lnTo>
                    <a:pt x="1145413" y="60706"/>
                  </a:lnTo>
                  <a:lnTo>
                    <a:pt x="1147064" y="61976"/>
                  </a:lnTo>
                  <a:lnTo>
                    <a:pt x="1148969" y="64516"/>
                  </a:lnTo>
                  <a:lnTo>
                    <a:pt x="1152779" y="68326"/>
                  </a:lnTo>
                  <a:lnTo>
                    <a:pt x="1147318" y="68326"/>
                  </a:lnTo>
                  <a:lnTo>
                    <a:pt x="1142746" y="70866"/>
                  </a:lnTo>
                  <a:lnTo>
                    <a:pt x="1135380" y="78498"/>
                  </a:lnTo>
                  <a:lnTo>
                    <a:pt x="1133221" y="83566"/>
                  </a:lnTo>
                  <a:lnTo>
                    <a:pt x="1132459" y="93726"/>
                  </a:lnTo>
                  <a:lnTo>
                    <a:pt x="1134110" y="97548"/>
                  </a:lnTo>
                  <a:lnTo>
                    <a:pt x="1141095" y="105156"/>
                  </a:lnTo>
                  <a:lnTo>
                    <a:pt x="1145286" y="106426"/>
                  </a:lnTo>
                  <a:lnTo>
                    <a:pt x="1150112" y="106426"/>
                  </a:lnTo>
                  <a:lnTo>
                    <a:pt x="1154938" y="105156"/>
                  </a:lnTo>
                  <a:lnTo>
                    <a:pt x="1159129" y="103898"/>
                  </a:lnTo>
                  <a:lnTo>
                    <a:pt x="1162558" y="100076"/>
                  </a:lnTo>
                  <a:lnTo>
                    <a:pt x="1167130" y="96266"/>
                  </a:lnTo>
                  <a:lnTo>
                    <a:pt x="1169416" y="89916"/>
                  </a:lnTo>
                  <a:lnTo>
                    <a:pt x="1169416" y="82296"/>
                  </a:lnTo>
                  <a:lnTo>
                    <a:pt x="1174115" y="87376"/>
                  </a:lnTo>
                  <a:lnTo>
                    <a:pt x="1179347" y="82296"/>
                  </a:lnTo>
                  <a:lnTo>
                    <a:pt x="1187196" y="74676"/>
                  </a:lnTo>
                  <a:close/>
                </a:path>
                <a:path w="1554479" h="254635">
                  <a:moveTo>
                    <a:pt x="1233932" y="27698"/>
                  </a:moveTo>
                  <a:lnTo>
                    <a:pt x="1227328" y="21348"/>
                  </a:lnTo>
                  <a:lnTo>
                    <a:pt x="1220851" y="27698"/>
                  </a:lnTo>
                  <a:lnTo>
                    <a:pt x="1205915" y="12446"/>
                  </a:lnTo>
                  <a:lnTo>
                    <a:pt x="1202182" y="8648"/>
                  </a:lnTo>
                  <a:lnTo>
                    <a:pt x="1199007" y="6096"/>
                  </a:lnTo>
                  <a:lnTo>
                    <a:pt x="1196213" y="3556"/>
                  </a:lnTo>
                  <a:lnTo>
                    <a:pt x="1191895" y="1016"/>
                  </a:lnTo>
                  <a:lnTo>
                    <a:pt x="1183767" y="1016"/>
                  </a:lnTo>
                  <a:lnTo>
                    <a:pt x="1170686" y="23876"/>
                  </a:lnTo>
                  <a:lnTo>
                    <a:pt x="1166114" y="18796"/>
                  </a:lnTo>
                  <a:lnTo>
                    <a:pt x="1151890" y="32766"/>
                  </a:lnTo>
                  <a:lnTo>
                    <a:pt x="1158621" y="40398"/>
                  </a:lnTo>
                  <a:lnTo>
                    <a:pt x="1165225" y="32766"/>
                  </a:lnTo>
                  <a:lnTo>
                    <a:pt x="1190117" y="58166"/>
                  </a:lnTo>
                  <a:lnTo>
                    <a:pt x="1183386" y="64516"/>
                  </a:lnTo>
                  <a:lnTo>
                    <a:pt x="1190117" y="72148"/>
                  </a:lnTo>
                  <a:lnTo>
                    <a:pt x="1210945" y="50546"/>
                  </a:lnTo>
                  <a:lnTo>
                    <a:pt x="1204214" y="44196"/>
                  </a:lnTo>
                  <a:lnTo>
                    <a:pt x="1197610" y="50546"/>
                  </a:lnTo>
                  <a:lnTo>
                    <a:pt x="1179715" y="32766"/>
                  </a:lnTo>
                  <a:lnTo>
                    <a:pt x="1177163" y="30226"/>
                  </a:lnTo>
                  <a:lnTo>
                    <a:pt x="1178001" y="23876"/>
                  </a:lnTo>
                  <a:lnTo>
                    <a:pt x="1178179" y="22606"/>
                  </a:lnTo>
                  <a:lnTo>
                    <a:pt x="1180211" y="17526"/>
                  </a:lnTo>
                  <a:lnTo>
                    <a:pt x="1184783" y="12446"/>
                  </a:lnTo>
                  <a:lnTo>
                    <a:pt x="1189863" y="12446"/>
                  </a:lnTo>
                  <a:lnTo>
                    <a:pt x="1192149" y="13716"/>
                  </a:lnTo>
                  <a:lnTo>
                    <a:pt x="1220089" y="41656"/>
                  </a:lnTo>
                  <a:lnTo>
                    <a:pt x="1233932" y="27698"/>
                  </a:lnTo>
                  <a:close/>
                </a:path>
                <a:path w="1554479" h="254635">
                  <a:moveTo>
                    <a:pt x="1356614" y="212725"/>
                  </a:moveTo>
                  <a:lnTo>
                    <a:pt x="1354201" y="206756"/>
                  </a:lnTo>
                  <a:lnTo>
                    <a:pt x="1352702" y="205232"/>
                  </a:lnTo>
                  <a:lnTo>
                    <a:pt x="1348740" y="201168"/>
                  </a:lnTo>
                  <a:lnTo>
                    <a:pt x="1344866" y="198247"/>
                  </a:lnTo>
                  <a:lnTo>
                    <a:pt x="1343469" y="197205"/>
                  </a:lnTo>
                  <a:lnTo>
                    <a:pt x="1337805" y="195376"/>
                  </a:lnTo>
                  <a:lnTo>
                    <a:pt x="1331772" y="195732"/>
                  </a:lnTo>
                  <a:lnTo>
                    <a:pt x="1325372" y="198247"/>
                  </a:lnTo>
                  <a:lnTo>
                    <a:pt x="1326388" y="195326"/>
                  </a:lnTo>
                  <a:lnTo>
                    <a:pt x="1326642" y="192024"/>
                  </a:lnTo>
                  <a:lnTo>
                    <a:pt x="1325626" y="184658"/>
                  </a:lnTo>
                  <a:lnTo>
                    <a:pt x="1324241" y="181991"/>
                  </a:lnTo>
                  <a:lnTo>
                    <a:pt x="1323848" y="181229"/>
                  </a:lnTo>
                  <a:lnTo>
                    <a:pt x="1316482" y="173863"/>
                  </a:lnTo>
                  <a:lnTo>
                    <a:pt x="1311656" y="171831"/>
                  </a:lnTo>
                  <a:lnTo>
                    <a:pt x="1306195" y="171958"/>
                  </a:lnTo>
                  <a:lnTo>
                    <a:pt x="1300607" y="171958"/>
                  </a:lnTo>
                  <a:lnTo>
                    <a:pt x="1295146" y="174752"/>
                  </a:lnTo>
                  <a:lnTo>
                    <a:pt x="1289685" y="180340"/>
                  </a:lnTo>
                  <a:lnTo>
                    <a:pt x="1285113" y="184785"/>
                  </a:lnTo>
                  <a:lnTo>
                    <a:pt x="1282573" y="189992"/>
                  </a:lnTo>
                  <a:lnTo>
                    <a:pt x="1282179" y="195732"/>
                  </a:lnTo>
                  <a:lnTo>
                    <a:pt x="1281684" y="201549"/>
                  </a:lnTo>
                  <a:lnTo>
                    <a:pt x="1284605" y="207645"/>
                  </a:lnTo>
                  <a:lnTo>
                    <a:pt x="1290955" y="213868"/>
                  </a:lnTo>
                  <a:lnTo>
                    <a:pt x="1298575" y="206248"/>
                  </a:lnTo>
                  <a:lnTo>
                    <a:pt x="1295019" y="202438"/>
                  </a:lnTo>
                  <a:lnTo>
                    <a:pt x="1293114" y="198882"/>
                  </a:lnTo>
                  <a:lnTo>
                    <a:pt x="1292606" y="195732"/>
                  </a:lnTo>
                  <a:lnTo>
                    <a:pt x="1292225" y="192405"/>
                  </a:lnTo>
                  <a:lnTo>
                    <a:pt x="1293495" y="189230"/>
                  </a:lnTo>
                  <a:lnTo>
                    <a:pt x="1299464" y="183261"/>
                  </a:lnTo>
                  <a:lnTo>
                    <a:pt x="1302385" y="181991"/>
                  </a:lnTo>
                  <a:lnTo>
                    <a:pt x="1305687" y="182372"/>
                  </a:lnTo>
                  <a:lnTo>
                    <a:pt x="1308862" y="182626"/>
                  </a:lnTo>
                  <a:lnTo>
                    <a:pt x="1311656" y="184023"/>
                  </a:lnTo>
                  <a:lnTo>
                    <a:pt x="1314069" y="186563"/>
                  </a:lnTo>
                  <a:lnTo>
                    <a:pt x="1316101" y="188595"/>
                  </a:lnTo>
                  <a:lnTo>
                    <a:pt x="1317371" y="190754"/>
                  </a:lnTo>
                  <a:lnTo>
                    <a:pt x="1317625" y="193040"/>
                  </a:lnTo>
                  <a:lnTo>
                    <a:pt x="1318006" y="195326"/>
                  </a:lnTo>
                  <a:lnTo>
                    <a:pt x="1317498" y="197612"/>
                  </a:lnTo>
                  <a:lnTo>
                    <a:pt x="1314958" y="201930"/>
                  </a:lnTo>
                  <a:lnTo>
                    <a:pt x="1312418" y="204978"/>
                  </a:lnTo>
                  <a:lnTo>
                    <a:pt x="1308481" y="208788"/>
                  </a:lnTo>
                  <a:lnTo>
                    <a:pt x="1315339" y="215646"/>
                  </a:lnTo>
                  <a:lnTo>
                    <a:pt x="1316101" y="214757"/>
                  </a:lnTo>
                  <a:lnTo>
                    <a:pt x="1322324" y="208534"/>
                  </a:lnTo>
                  <a:lnTo>
                    <a:pt x="1326769" y="205994"/>
                  </a:lnTo>
                  <a:lnTo>
                    <a:pt x="1335024" y="205232"/>
                  </a:lnTo>
                  <a:lnTo>
                    <a:pt x="1338453" y="206629"/>
                  </a:lnTo>
                  <a:lnTo>
                    <a:pt x="1341374" y="209550"/>
                  </a:lnTo>
                  <a:lnTo>
                    <a:pt x="1344168" y="212217"/>
                  </a:lnTo>
                  <a:lnTo>
                    <a:pt x="1345565" y="215519"/>
                  </a:lnTo>
                  <a:lnTo>
                    <a:pt x="1345438" y="222885"/>
                  </a:lnTo>
                  <a:lnTo>
                    <a:pt x="1343787" y="226441"/>
                  </a:lnTo>
                  <a:lnTo>
                    <a:pt x="1336929" y="233299"/>
                  </a:lnTo>
                  <a:lnTo>
                    <a:pt x="1332865" y="235077"/>
                  </a:lnTo>
                  <a:lnTo>
                    <a:pt x="1328547" y="235077"/>
                  </a:lnTo>
                  <a:lnTo>
                    <a:pt x="1324102" y="234950"/>
                  </a:lnTo>
                  <a:lnTo>
                    <a:pt x="1319784" y="232918"/>
                  </a:lnTo>
                  <a:lnTo>
                    <a:pt x="1315466" y="228854"/>
                  </a:lnTo>
                  <a:lnTo>
                    <a:pt x="1308100" y="236093"/>
                  </a:lnTo>
                  <a:lnTo>
                    <a:pt x="1314196" y="242189"/>
                  </a:lnTo>
                  <a:lnTo>
                    <a:pt x="1320546" y="245364"/>
                  </a:lnTo>
                  <a:lnTo>
                    <a:pt x="1333627" y="246126"/>
                  </a:lnTo>
                  <a:lnTo>
                    <a:pt x="1340104" y="243078"/>
                  </a:lnTo>
                  <a:lnTo>
                    <a:pt x="1346581" y="236601"/>
                  </a:lnTo>
                  <a:lnTo>
                    <a:pt x="1348143" y="235077"/>
                  </a:lnTo>
                  <a:lnTo>
                    <a:pt x="1351661" y="231648"/>
                  </a:lnTo>
                  <a:lnTo>
                    <a:pt x="1354582" y="225806"/>
                  </a:lnTo>
                  <a:lnTo>
                    <a:pt x="1356614" y="212725"/>
                  </a:lnTo>
                  <a:close/>
                </a:path>
                <a:path w="1554479" h="254635">
                  <a:moveTo>
                    <a:pt x="1401445" y="179959"/>
                  </a:moveTo>
                  <a:lnTo>
                    <a:pt x="1394841" y="173355"/>
                  </a:lnTo>
                  <a:lnTo>
                    <a:pt x="1387602" y="180467"/>
                  </a:lnTo>
                  <a:lnTo>
                    <a:pt x="1353566" y="146431"/>
                  </a:lnTo>
                  <a:lnTo>
                    <a:pt x="1339469" y="132334"/>
                  </a:lnTo>
                  <a:lnTo>
                    <a:pt x="1324483" y="147320"/>
                  </a:lnTo>
                  <a:lnTo>
                    <a:pt x="1331087" y="153924"/>
                  </a:lnTo>
                  <a:lnTo>
                    <a:pt x="1338580" y="146431"/>
                  </a:lnTo>
                  <a:lnTo>
                    <a:pt x="1380109" y="187960"/>
                  </a:lnTo>
                  <a:lnTo>
                    <a:pt x="1372616" y="195453"/>
                  </a:lnTo>
                  <a:lnTo>
                    <a:pt x="1379347" y="202057"/>
                  </a:lnTo>
                  <a:lnTo>
                    <a:pt x="1400937" y="180467"/>
                  </a:lnTo>
                  <a:lnTo>
                    <a:pt x="1401445" y="179959"/>
                  </a:lnTo>
                  <a:close/>
                </a:path>
                <a:path w="1554479" h="254635">
                  <a:moveTo>
                    <a:pt x="1422908" y="128270"/>
                  </a:moveTo>
                  <a:lnTo>
                    <a:pt x="1415288" y="120777"/>
                  </a:lnTo>
                  <a:lnTo>
                    <a:pt x="1391666" y="144399"/>
                  </a:lnTo>
                  <a:lnTo>
                    <a:pt x="1399159" y="151892"/>
                  </a:lnTo>
                  <a:lnTo>
                    <a:pt x="1422908" y="128270"/>
                  </a:lnTo>
                  <a:close/>
                </a:path>
                <a:path w="1554479" h="254635">
                  <a:moveTo>
                    <a:pt x="1467993" y="140208"/>
                  </a:moveTo>
                  <a:lnTo>
                    <a:pt x="1467739" y="136906"/>
                  </a:lnTo>
                  <a:lnTo>
                    <a:pt x="1464691" y="131318"/>
                  </a:lnTo>
                  <a:lnTo>
                    <a:pt x="1461770" y="127889"/>
                  </a:lnTo>
                  <a:lnTo>
                    <a:pt x="1418056" y="84074"/>
                  </a:lnTo>
                  <a:lnTo>
                    <a:pt x="1409700" y="75692"/>
                  </a:lnTo>
                  <a:lnTo>
                    <a:pt x="1416685" y="68707"/>
                  </a:lnTo>
                  <a:lnTo>
                    <a:pt x="1409827" y="61849"/>
                  </a:lnTo>
                  <a:lnTo>
                    <a:pt x="1387475" y="84201"/>
                  </a:lnTo>
                  <a:lnTo>
                    <a:pt x="1394333" y="91059"/>
                  </a:lnTo>
                  <a:lnTo>
                    <a:pt x="1401318" y="84074"/>
                  </a:lnTo>
                  <a:lnTo>
                    <a:pt x="1452880" y="135636"/>
                  </a:lnTo>
                  <a:lnTo>
                    <a:pt x="1455166" y="138557"/>
                  </a:lnTo>
                  <a:lnTo>
                    <a:pt x="1455674" y="140716"/>
                  </a:lnTo>
                  <a:lnTo>
                    <a:pt x="1456182" y="142748"/>
                  </a:lnTo>
                  <a:lnTo>
                    <a:pt x="1455293" y="144907"/>
                  </a:lnTo>
                  <a:lnTo>
                    <a:pt x="1450975" y="149225"/>
                  </a:lnTo>
                  <a:lnTo>
                    <a:pt x="1448816" y="150876"/>
                  </a:lnTo>
                  <a:lnTo>
                    <a:pt x="1446149" y="152400"/>
                  </a:lnTo>
                  <a:lnTo>
                    <a:pt x="1453896" y="160147"/>
                  </a:lnTo>
                  <a:lnTo>
                    <a:pt x="1467231" y="144018"/>
                  </a:lnTo>
                  <a:lnTo>
                    <a:pt x="1467993" y="140208"/>
                  </a:lnTo>
                  <a:close/>
                </a:path>
                <a:path w="1554479" h="254635">
                  <a:moveTo>
                    <a:pt x="1507617" y="73787"/>
                  </a:moveTo>
                  <a:lnTo>
                    <a:pt x="1507363" y="73533"/>
                  </a:lnTo>
                  <a:lnTo>
                    <a:pt x="1501013" y="67183"/>
                  </a:lnTo>
                  <a:lnTo>
                    <a:pt x="1494536" y="73533"/>
                  </a:lnTo>
                  <a:lnTo>
                    <a:pt x="1494409" y="73406"/>
                  </a:lnTo>
                  <a:lnTo>
                    <a:pt x="1483995" y="62992"/>
                  </a:lnTo>
                  <a:lnTo>
                    <a:pt x="1483995" y="77978"/>
                  </a:lnTo>
                  <a:lnTo>
                    <a:pt x="1483868" y="84201"/>
                  </a:lnTo>
                  <a:lnTo>
                    <a:pt x="1481963" y="89154"/>
                  </a:lnTo>
                  <a:lnTo>
                    <a:pt x="1476248" y="94869"/>
                  </a:lnTo>
                  <a:lnTo>
                    <a:pt x="1473962" y="96012"/>
                  </a:lnTo>
                  <a:lnTo>
                    <a:pt x="1469009" y="96012"/>
                  </a:lnTo>
                  <a:lnTo>
                    <a:pt x="1466977" y="95123"/>
                  </a:lnTo>
                  <a:lnTo>
                    <a:pt x="1463294" y="91440"/>
                  </a:lnTo>
                  <a:lnTo>
                    <a:pt x="1462493" y="89408"/>
                  </a:lnTo>
                  <a:lnTo>
                    <a:pt x="1462532" y="86487"/>
                  </a:lnTo>
                  <a:lnTo>
                    <a:pt x="1479550" y="73406"/>
                  </a:lnTo>
                  <a:lnTo>
                    <a:pt x="1483995" y="77978"/>
                  </a:lnTo>
                  <a:lnTo>
                    <a:pt x="1483995" y="62992"/>
                  </a:lnTo>
                  <a:lnTo>
                    <a:pt x="1479550" y="58547"/>
                  </a:lnTo>
                  <a:lnTo>
                    <a:pt x="1476883" y="55880"/>
                  </a:lnTo>
                  <a:lnTo>
                    <a:pt x="1473708" y="52832"/>
                  </a:lnTo>
                  <a:lnTo>
                    <a:pt x="1471295" y="50673"/>
                  </a:lnTo>
                  <a:lnTo>
                    <a:pt x="1467739" y="48641"/>
                  </a:lnTo>
                  <a:lnTo>
                    <a:pt x="1465707" y="48006"/>
                  </a:lnTo>
                  <a:lnTo>
                    <a:pt x="1461262" y="47498"/>
                  </a:lnTo>
                  <a:lnTo>
                    <a:pt x="1458722" y="48133"/>
                  </a:lnTo>
                  <a:lnTo>
                    <a:pt x="1438567" y="74422"/>
                  </a:lnTo>
                  <a:lnTo>
                    <a:pt x="1439672" y="81153"/>
                  </a:lnTo>
                  <a:lnTo>
                    <a:pt x="1448689" y="75819"/>
                  </a:lnTo>
                  <a:lnTo>
                    <a:pt x="1447419" y="71120"/>
                  </a:lnTo>
                  <a:lnTo>
                    <a:pt x="1448562" y="66929"/>
                  </a:lnTo>
                  <a:lnTo>
                    <a:pt x="1454531" y="60960"/>
                  </a:lnTo>
                  <a:lnTo>
                    <a:pt x="1456817" y="59690"/>
                  </a:lnTo>
                  <a:lnTo>
                    <a:pt x="1458976" y="59182"/>
                  </a:lnTo>
                  <a:lnTo>
                    <a:pt x="1461135" y="58547"/>
                  </a:lnTo>
                  <a:lnTo>
                    <a:pt x="1462913" y="58674"/>
                  </a:lnTo>
                  <a:lnTo>
                    <a:pt x="1464437" y="59436"/>
                  </a:lnTo>
                  <a:lnTo>
                    <a:pt x="1465834" y="60071"/>
                  </a:lnTo>
                  <a:lnTo>
                    <a:pt x="1467485" y="61341"/>
                  </a:lnTo>
                  <a:lnTo>
                    <a:pt x="1469390" y="63373"/>
                  </a:lnTo>
                  <a:lnTo>
                    <a:pt x="1473200" y="67056"/>
                  </a:lnTo>
                  <a:lnTo>
                    <a:pt x="1452880" y="92710"/>
                  </a:lnTo>
                  <a:lnTo>
                    <a:pt x="1454531" y="97028"/>
                  </a:lnTo>
                  <a:lnTo>
                    <a:pt x="1461516" y="104013"/>
                  </a:lnTo>
                  <a:lnTo>
                    <a:pt x="1465707" y="105664"/>
                  </a:lnTo>
                  <a:lnTo>
                    <a:pt x="1470533" y="105410"/>
                  </a:lnTo>
                  <a:lnTo>
                    <a:pt x="1475359" y="105029"/>
                  </a:lnTo>
                  <a:lnTo>
                    <a:pt x="1479550" y="103124"/>
                  </a:lnTo>
                  <a:lnTo>
                    <a:pt x="1486662" y="96012"/>
                  </a:lnTo>
                  <a:lnTo>
                    <a:pt x="1487424" y="95250"/>
                  </a:lnTo>
                  <a:lnTo>
                    <a:pt x="1489710" y="89408"/>
                  </a:lnTo>
                  <a:lnTo>
                    <a:pt x="1489837" y="82296"/>
                  </a:lnTo>
                  <a:lnTo>
                    <a:pt x="1494536" y="86868"/>
                  </a:lnTo>
                  <a:lnTo>
                    <a:pt x="1499108" y="82296"/>
                  </a:lnTo>
                  <a:lnTo>
                    <a:pt x="1507617" y="73787"/>
                  </a:lnTo>
                  <a:close/>
                </a:path>
                <a:path w="1554479" h="254635">
                  <a:moveTo>
                    <a:pt x="1554353" y="27051"/>
                  </a:moveTo>
                  <a:lnTo>
                    <a:pt x="1554099" y="26797"/>
                  </a:lnTo>
                  <a:lnTo>
                    <a:pt x="1547749" y="20447"/>
                  </a:lnTo>
                  <a:lnTo>
                    <a:pt x="1541272" y="26797"/>
                  </a:lnTo>
                  <a:lnTo>
                    <a:pt x="1526044" y="11684"/>
                  </a:lnTo>
                  <a:lnTo>
                    <a:pt x="1522603" y="8255"/>
                  </a:lnTo>
                  <a:lnTo>
                    <a:pt x="1519428" y="4953"/>
                  </a:lnTo>
                  <a:lnTo>
                    <a:pt x="1516634" y="2667"/>
                  </a:lnTo>
                  <a:lnTo>
                    <a:pt x="1512316" y="381"/>
                  </a:lnTo>
                  <a:lnTo>
                    <a:pt x="1509776" y="0"/>
                  </a:lnTo>
                  <a:lnTo>
                    <a:pt x="1506982" y="381"/>
                  </a:lnTo>
                  <a:lnTo>
                    <a:pt x="1504188" y="889"/>
                  </a:lnTo>
                  <a:lnTo>
                    <a:pt x="1501521" y="2286"/>
                  </a:lnTo>
                  <a:lnTo>
                    <a:pt x="1498981" y="4953"/>
                  </a:lnTo>
                  <a:lnTo>
                    <a:pt x="1495171" y="8763"/>
                  </a:lnTo>
                  <a:lnTo>
                    <a:pt x="1492504" y="14859"/>
                  </a:lnTo>
                  <a:lnTo>
                    <a:pt x="1491107" y="23114"/>
                  </a:lnTo>
                  <a:lnTo>
                    <a:pt x="1486535" y="18542"/>
                  </a:lnTo>
                  <a:lnTo>
                    <a:pt x="1472311" y="32766"/>
                  </a:lnTo>
                  <a:lnTo>
                    <a:pt x="1478915" y="39370"/>
                  </a:lnTo>
                  <a:lnTo>
                    <a:pt x="1485646" y="32766"/>
                  </a:lnTo>
                  <a:lnTo>
                    <a:pt x="1510538" y="57531"/>
                  </a:lnTo>
                  <a:lnTo>
                    <a:pt x="1503807" y="64262"/>
                  </a:lnTo>
                  <a:lnTo>
                    <a:pt x="1510538" y="70993"/>
                  </a:lnTo>
                  <a:lnTo>
                    <a:pt x="1531239" y="50165"/>
                  </a:lnTo>
                  <a:lnTo>
                    <a:pt x="1531112" y="50038"/>
                  </a:lnTo>
                  <a:lnTo>
                    <a:pt x="1524635" y="43434"/>
                  </a:lnTo>
                  <a:lnTo>
                    <a:pt x="1518031" y="50038"/>
                  </a:lnTo>
                  <a:lnTo>
                    <a:pt x="1500759" y="32766"/>
                  </a:lnTo>
                  <a:lnTo>
                    <a:pt x="1497584" y="29591"/>
                  </a:lnTo>
                  <a:lnTo>
                    <a:pt x="1506728" y="11684"/>
                  </a:lnTo>
                  <a:lnTo>
                    <a:pt x="1510284" y="11684"/>
                  </a:lnTo>
                  <a:lnTo>
                    <a:pt x="1512570" y="13081"/>
                  </a:lnTo>
                  <a:lnTo>
                    <a:pt x="1540510" y="41021"/>
                  </a:lnTo>
                  <a:lnTo>
                    <a:pt x="1554353" y="27051"/>
                  </a:lnTo>
                  <a:close/>
                </a:path>
              </a:pathLst>
            </a:custGeom>
            <a:solidFill>
              <a:srgbClr val="BEBEBE"/>
            </a:solidFill>
          </p:spPr>
          <p:txBody>
            <a:bodyPr wrap="square" lIns="0" tIns="0" rIns="0" bIns="0" rtlCol="0"/>
            <a:lstStyle/>
            <a:p>
              <a:endParaRPr/>
            </a:p>
          </p:txBody>
        </p:sp>
        <p:pic>
          <p:nvPicPr>
            <p:cNvPr id="23" name="object 14">
              <a:extLst>
                <a:ext uri="{FF2B5EF4-FFF2-40B4-BE49-F238E27FC236}">
                  <a16:creationId xmlns:a16="http://schemas.microsoft.com/office/drawing/2014/main" id="{EB10DF95-CB8F-4B01-B3AF-421C81789365}"/>
                </a:ext>
              </a:extLst>
            </p:cNvPr>
            <p:cNvPicPr/>
            <p:nvPr/>
          </p:nvPicPr>
          <p:blipFill>
            <a:blip r:embed="rId4" cstate="print"/>
            <a:stretch>
              <a:fillRect/>
            </a:stretch>
          </p:blipFill>
          <p:spPr>
            <a:xfrm>
              <a:off x="4732147" y="3964812"/>
              <a:ext cx="245110" cy="228854"/>
            </a:xfrm>
            <a:prstGeom prst="rect">
              <a:avLst/>
            </a:prstGeom>
          </p:spPr>
        </p:pic>
        <p:pic>
          <p:nvPicPr>
            <p:cNvPr id="24" name="object 15">
              <a:extLst>
                <a:ext uri="{FF2B5EF4-FFF2-40B4-BE49-F238E27FC236}">
                  <a16:creationId xmlns:a16="http://schemas.microsoft.com/office/drawing/2014/main" id="{EEF7EE14-9EA6-4AD7-9EE3-5EA3516ADFB9}"/>
                </a:ext>
              </a:extLst>
            </p:cNvPr>
            <p:cNvPicPr/>
            <p:nvPr/>
          </p:nvPicPr>
          <p:blipFill>
            <a:blip r:embed="rId5" cstate="print"/>
            <a:stretch>
              <a:fillRect/>
            </a:stretch>
          </p:blipFill>
          <p:spPr>
            <a:xfrm>
              <a:off x="5053330" y="3964812"/>
              <a:ext cx="244348" cy="237236"/>
            </a:xfrm>
            <a:prstGeom prst="rect">
              <a:avLst/>
            </a:prstGeom>
          </p:spPr>
        </p:pic>
        <p:pic>
          <p:nvPicPr>
            <p:cNvPr id="25" name="object 16">
              <a:extLst>
                <a:ext uri="{FF2B5EF4-FFF2-40B4-BE49-F238E27FC236}">
                  <a16:creationId xmlns:a16="http://schemas.microsoft.com/office/drawing/2014/main" id="{72120335-35DD-43BC-ACE3-CD1929989F2B}"/>
                </a:ext>
              </a:extLst>
            </p:cNvPr>
            <p:cNvPicPr/>
            <p:nvPr/>
          </p:nvPicPr>
          <p:blipFill>
            <a:blip r:embed="rId6" cstate="print"/>
            <a:stretch>
              <a:fillRect/>
            </a:stretch>
          </p:blipFill>
          <p:spPr>
            <a:xfrm>
              <a:off x="5373877" y="3964812"/>
              <a:ext cx="244221" cy="229235"/>
            </a:xfrm>
            <a:prstGeom prst="rect">
              <a:avLst/>
            </a:prstGeom>
          </p:spPr>
        </p:pic>
        <p:pic>
          <p:nvPicPr>
            <p:cNvPr id="26" name="object 17">
              <a:extLst>
                <a:ext uri="{FF2B5EF4-FFF2-40B4-BE49-F238E27FC236}">
                  <a16:creationId xmlns:a16="http://schemas.microsoft.com/office/drawing/2014/main" id="{30529721-E648-41DD-AB43-ED2968EBE1D2}"/>
                </a:ext>
              </a:extLst>
            </p:cNvPr>
            <p:cNvPicPr/>
            <p:nvPr/>
          </p:nvPicPr>
          <p:blipFill>
            <a:blip r:embed="rId7" cstate="print"/>
            <a:stretch>
              <a:fillRect/>
            </a:stretch>
          </p:blipFill>
          <p:spPr>
            <a:xfrm>
              <a:off x="5706491" y="3964812"/>
              <a:ext cx="232029" cy="221995"/>
            </a:xfrm>
            <a:prstGeom prst="rect">
              <a:avLst/>
            </a:prstGeom>
          </p:spPr>
        </p:pic>
        <p:pic>
          <p:nvPicPr>
            <p:cNvPr id="27" name="object 18">
              <a:extLst>
                <a:ext uri="{FF2B5EF4-FFF2-40B4-BE49-F238E27FC236}">
                  <a16:creationId xmlns:a16="http://schemas.microsoft.com/office/drawing/2014/main" id="{1B755D41-AD2B-42D9-8328-36CA79C681A0}"/>
                </a:ext>
              </a:extLst>
            </p:cNvPr>
            <p:cNvPicPr/>
            <p:nvPr/>
          </p:nvPicPr>
          <p:blipFill>
            <a:blip r:embed="rId8" cstate="print"/>
            <a:stretch>
              <a:fillRect/>
            </a:stretch>
          </p:blipFill>
          <p:spPr>
            <a:xfrm>
              <a:off x="6009894" y="3964812"/>
              <a:ext cx="249046" cy="228345"/>
            </a:xfrm>
            <a:prstGeom prst="rect">
              <a:avLst/>
            </a:prstGeom>
          </p:spPr>
        </p:pic>
        <p:pic>
          <p:nvPicPr>
            <p:cNvPr id="28" name="object 19">
              <a:extLst>
                <a:ext uri="{FF2B5EF4-FFF2-40B4-BE49-F238E27FC236}">
                  <a16:creationId xmlns:a16="http://schemas.microsoft.com/office/drawing/2014/main" id="{E5B17517-E337-47A2-8A9F-081718198644}"/>
                </a:ext>
              </a:extLst>
            </p:cNvPr>
            <p:cNvPicPr/>
            <p:nvPr/>
          </p:nvPicPr>
          <p:blipFill>
            <a:blip r:embed="rId9" cstate="print"/>
            <a:stretch>
              <a:fillRect/>
            </a:stretch>
          </p:blipFill>
          <p:spPr>
            <a:xfrm>
              <a:off x="6336411" y="3964812"/>
              <a:ext cx="242950" cy="226441"/>
            </a:xfrm>
            <a:prstGeom prst="rect">
              <a:avLst/>
            </a:prstGeom>
          </p:spPr>
        </p:pic>
        <p:pic>
          <p:nvPicPr>
            <p:cNvPr id="29" name="object 20">
              <a:extLst>
                <a:ext uri="{FF2B5EF4-FFF2-40B4-BE49-F238E27FC236}">
                  <a16:creationId xmlns:a16="http://schemas.microsoft.com/office/drawing/2014/main" id="{1B193389-A966-44EA-B425-9D1C46334E70}"/>
                </a:ext>
              </a:extLst>
            </p:cNvPr>
            <p:cNvPicPr/>
            <p:nvPr/>
          </p:nvPicPr>
          <p:blipFill>
            <a:blip r:embed="rId10" cstate="print"/>
            <a:stretch>
              <a:fillRect/>
            </a:stretch>
          </p:blipFill>
          <p:spPr>
            <a:xfrm>
              <a:off x="6647687" y="3964812"/>
              <a:ext cx="251967" cy="231648"/>
            </a:xfrm>
            <a:prstGeom prst="rect">
              <a:avLst/>
            </a:prstGeom>
          </p:spPr>
        </p:pic>
        <p:pic>
          <p:nvPicPr>
            <p:cNvPr id="30" name="object 21">
              <a:extLst>
                <a:ext uri="{FF2B5EF4-FFF2-40B4-BE49-F238E27FC236}">
                  <a16:creationId xmlns:a16="http://schemas.microsoft.com/office/drawing/2014/main" id="{F12AB1EE-95A9-429B-8349-BF8DD8ED9B77}"/>
                </a:ext>
              </a:extLst>
            </p:cNvPr>
            <p:cNvPicPr/>
            <p:nvPr/>
          </p:nvPicPr>
          <p:blipFill>
            <a:blip r:embed="rId11" cstate="print"/>
            <a:stretch>
              <a:fillRect/>
            </a:stretch>
          </p:blipFill>
          <p:spPr>
            <a:xfrm>
              <a:off x="6974586" y="3964812"/>
              <a:ext cx="245491" cy="229743"/>
            </a:xfrm>
            <a:prstGeom prst="rect">
              <a:avLst/>
            </a:prstGeom>
          </p:spPr>
        </p:pic>
        <p:pic>
          <p:nvPicPr>
            <p:cNvPr id="31" name="object 22">
              <a:extLst>
                <a:ext uri="{FF2B5EF4-FFF2-40B4-BE49-F238E27FC236}">
                  <a16:creationId xmlns:a16="http://schemas.microsoft.com/office/drawing/2014/main" id="{288D27DF-6E5F-4D27-B5AC-569AE2474B8F}"/>
                </a:ext>
              </a:extLst>
            </p:cNvPr>
            <p:cNvPicPr/>
            <p:nvPr/>
          </p:nvPicPr>
          <p:blipFill>
            <a:blip r:embed="rId12" cstate="print"/>
            <a:stretch>
              <a:fillRect/>
            </a:stretch>
          </p:blipFill>
          <p:spPr>
            <a:xfrm>
              <a:off x="7295769" y="3964812"/>
              <a:ext cx="244728" cy="228600"/>
            </a:xfrm>
            <a:prstGeom prst="rect">
              <a:avLst/>
            </a:prstGeom>
          </p:spPr>
        </p:pic>
        <p:sp>
          <p:nvSpPr>
            <p:cNvPr id="32" name="object 23">
              <a:extLst>
                <a:ext uri="{FF2B5EF4-FFF2-40B4-BE49-F238E27FC236}">
                  <a16:creationId xmlns:a16="http://schemas.microsoft.com/office/drawing/2014/main" id="{DEE58446-FE04-4119-8A0F-A183F7BF2889}"/>
                </a:ext>
              </a:extLst>
            </p:cNvPr>
            <p:cNvSpPr/>
            <p:nvPr/>
          </p:nvSpPr>
          <p:spPr>
            <a:xfrm>
              <a:off x="7571994" y="3964431"/>
              <a:ext cx="3493770" cy="281940"/>
            </a:xfrm>
            <a:custGeom>
              <a:avLst/>
              <a:gdLst/>
              <a:ahLst/>
              <a:cxnLst/>
              <a:rect l="l" t="t" r="r" b="b"/>
              <a:pathLst>
                <a:path w="3493770" h="281939">
                  <a:moveTo>
                    <a:pt x="76962" y="250825"/>
                  </a:moveTo>
                  <a:lnTo>
                    <a:pt x="70231" y="244221"/>
                  </a:lnTo>
                  <a:lnTo>
                    <a:pt x="63119" y="251333"/>
                  </a:lnTo>
                  <a:lnTo>
                    <a:pt x="29083" y="217297"/>
                  </a:lnTo>
                  <a:lnTo>
                    <a:pt x="14986" y="203200"/>
                  </a:lnTo>
                  <a:lnTo>
                    <a:pt x="0" y="218186"/>
                  </a:lnTo>
                  <a:lnTo>
                    <a:pt x="6604" y="224790"/>
                  </a:lnTo>
                  <a:lnTo>
                    <a:pt x="14097" y="217297"/>
                  </a:lnTo>
                  <a:lnTo>
                    <a:pt x="55626" y="258826"/>
                  </a:lnTo>
                  <a:lnTo>
                    <a:pt x="48133" y="266319"/>
                  </a:lnTo>
                  <a:lnTo>
                    <a:pt x="54864" y="273050"/>
                  </a:lnTo>
                  <a:lnTo>
                    <a:pt x="76454" y="251333"/>
                  </a:lnTo>
                  <a:lnTo>
                    <a:pt x="76962" y="250825"/>
                  </a:lnTo>
                  <a:close/>
                </a:path>
                <a:path w="3493770" h="281939">
                  <a:moveTo>
                    <a:pt x="117602" y="207010"/>
                  </a:moveTo>
                  <a:lnTo>
                    <a:pt x="116078" y="198628"/>
                  </a:lnTo>
                  <a:lnTo>
                    <a:pt x="114236" y="192354"/>
                  </a:lnTo>
                  <a:lnTo>
                    <a:pt x="111010" y="185902"/>
                  </a:lnTo>
                  <a:lnTo>
                    <a:pt x="107823" y="181381"/>
                  </a:lnTo>
                  <a:lnTo>
                    <a:pt x="107823" y="205613"/>
                  </a:lnTo>
                  <a:lnTo>
                    <a:pt x="106807" y="210058"/>
                  </a:lnTo>
                  <a:lnTo>
                    <a:pt x="99695" y="217170"/>
                  </a:lnTo>
                  <a:lnTo>
                    <a:pt x="95250" y="218186"/>
                  </a:lnTo>
                  <a:lnTo>
                    <a:pt x="84709" y="215138"/>
                  </a:lnTo>
                  <a:lnTo>
                    <a:pt x="78105" y="210566"/>
                  </a:lnTo>
                  <a:lnTo>
                    <a:pt x="63246" y="195707"/>
                  </a:lnTo>
                  <a:lnTo>
                    <a:pt x="58674" y="189357"/>
                  </a:lnTo>
                  <a:lnTo>
                    <a:pt x="56642" y="183896"/>
                  </a:lnTo>
                  <a:lnTo>
                    <a:pt x="54483" y="178435"/>
                  </a:lnTo>
                  <a:lnTo>
                    <a:pt x="55372" y="173736"/>
                  </a:lnTo>
                  <a:lnTo>
                    <a:pt x="59309" y="169672"/>
                  </a:lnTo>
                  <a:lnTo>
                    <a:pt x="62865" y="166243"/>
                  </a:lnTo>
                  <a:lnTo>
                    <a:pt x="67183" y="165227"/>
                  </a:lnTo>
                  <a:lnTo>
                    <a:pt x="73012" y="166763"/>
                  </a:lnTo>
                  <a:lnTo>
                    <a:pt x="104775" y="195072"/>
                  </a:lnTo>
                  <a:lnTo>
                    <a:pt x="107823" y="205613"/>
                  </a:lnTo>
                  <a:lnTo>
                    <a:pt x="107823" y="181381"/>
                  </a:lnTo>
                  <a:lnTo>
                    <a:pt x="74676" y="156845"/>
                  </a:lnTo>
                  <a:lnTo>
                    <a:pt x="66294" y="155067"/>
                  </a:lnTo>
                  <a:lnTo>
                    <a:pt x="59055" y="157226"/>
                  </a:lnTo>
                  <a:lnTo>
                    <a:pt x="52959" y="163322"/>
                  </a:lnTo>
                  <a:lnTo>
                    <a:pt x="47117" y="169291"/>
                  </a:lnTo>
                  <a:lnTo>
                    <a:pt x="44831" y="176403"/>
                  </a:lnTo>
                  <a:lnTo>
                    <a:pt x="46355" y="184658"/>
                  </a:lnTo>
                  <a:lnTo>
                    <a:pt x="68681" y="216535"/>
                  </a:lnTo>
                  <a:lnTo>
                    <a:pt x="96139" y="228219"/>
                  </a:lnTo>
                  <a:lnTo>
                    <a:pt x="103378" y="226187"/>
                  </a:lnTo>
                  <a:lnTo>
                    <a:pt x="111379" y="218186"/>
                  </a:lnTo>
                  <a:lnTo>
                    <a:pt x="115443" y="214122"/>
                  </a:lnTo>
                  <a:lnTo>
                    <a:pt x="117602" y="207010"/>
                  </a:lnTo>
                  <a:close/>
                </a:path>
                <a:path w="3493770" h="281939">
                  <a:moveTo>
                    <a:pt x="141986" y="155448"/>
                  </a:moveTo>
                  <a:lnTo>
                    <a:pt x="134493" y="147955"/>
                  </a:lnTo>
                  <a:lnTo>
                    <a:pt x="110744" y="171704"/>
                  </a:lnTo>
                  <a:lnTo>
                    <a:pt x="118237" y="179197"/>
                  </a:lnTo>
                  <a:lnTo>
                    <a:pt x="141986" y="155448"/>
                  </a:lnTo>
                  <a:close/>
                </a:path>
                <a:path w="3493770" h="281939">
                  <a:moveTo>
                    <a:pt x="183261" y="144526"/>
                  </a:moveTo>
                  <a:lnTo>
                    <a:pt x="176403" y="137668"/>
                  </a:lnTo>
                  <a:lnTo>
                    <a:pt x="169418" y="144653"/>
                  </a:lnTo>
                  <a:lnTo>
                    <a:pt x="151384" y="126619"/>
                  </a:lnTo>
                  <a:lnTo>
                    <a:pt x="158242" y="119761"/>
                  </a:lnTo>
                  <a:lnTo>
                    <a:pt x="169037" y="108966"/>
                  </a:lnTo>
                  <a:lnTo>
                    <a:pt x="162179" y="102108"/>
                  </a:lnTo>
                  <a:lnTo>
                    <a:pt x="144526" y="119761"/>
                  </a:lnTo>
                  <a:lnTo>
                    <a:pt x="136652" y="111887"/>
                  </a:lnTo>
                  <a:lnTo>
                    <a:pt x="128270" y="103505"/>
                  </a:lnTo>
                  <a:lnTo>
                    <a:pt x="148844" y="82931"/>
                  </a:lnTo>
                  <a:lnTo>
                    <a:pt x="158496" y="92710"/>
                  </a:lnTo>
                  <a:lnTo>
                    <a:pt x="165227" y="85852"/>
                  </a:lnTo>
                  <a:lnTo>
                    <a:pt x="162306" y="82931"/>
                  </a:lnTo>
                  <a:lnTo>
                    <a:pt x="148717" y="69342"/>
                  </a:lnTo>
                  <a:lnTo>
                    <a:pt x="106172" y="111887"/>
                  </a:lnTo>
                  <a:lnTo>
                    <a:pt x="113030" y="118745"/>
                  </a:lnTo>
                  <a:lnTo>
                    <a:pt x="119888" y="111887"/>
                  </a:lnTo>
                  <a:lnTo>
                    <a:pt x="161036" y="153035"/>
                  </a:lnTo>
                  <a:lnTo>
                    <a:pt x="154178" y="159893"/>
                  </a:lnTo>
                  <a:lnTo>
                    <a:pt x="161036" y="166751"/>
                  </a:lnTo>
                  <a:lnTo>
                    <a:pt x="183134" y="144653"/>
                  </a:lnTo>
                  <a:lnTo>
                    <a:pt x="183261" y="144526"/>
                  </a:lnTo>
                  <a:close/>
                </a:path>
                <a:path w="3493770" h="281939">
                  <a:moveTo>
                    <a:pt x="240030" y="76962"/>
                  </a:moveTo>
                  <a:lnTo>
                    <a:pt x="238887" y="71501"/>
                  </a:lnTo>
                  <a:lnTo>
                    <a:pt x="229362" y="75184"/>
                  </a:lnTo>
                  <a:lnTo>
                    <a:pt x="230505" y="82423"/>
                  </a:lnTo>
                  <a:lnTo>
                    <a:pt x="228473" y="88646"/>
                  </a:lnTo>
                  <a:lnTo>
                    <a:pt x="223139" y="93853"/>
                  </a:lnTo>
                  <a:lnTo>
                    <a:pt x="219583" y="97536"/>
                  </a:lnTo>
                  <a:lnTo>
                    <a:pt x="215519" y="99441"/>
                  </a:lnTo>
                  <a:lnTo>
                    <a:pt x="206502" y="99695"/>
                  </a:lnTo>
                  <a:lnTo>
                    <a:pt x="202311" y="98171"/>
                  </a:lnTo>
                  <a:lnTo>
                    <a:pt x="198247" y="95123"/>
                  </a:lnTo>
                  <a:lnTo>
                    <a:pt x="203962" y="89408"/>
                  </a:lnTo>
                  <a:lnTo>
                    <a:pt x="230378" y="62992"/>
                  </a:lnTo>
                  <a:lnTo>
                    <a:pt x="229285" y="62103"/>
                  </a:lnTo>
                  <a:lnTo>
                    <a:pt x="224726" y="58356"/>
                  </a:lnTo>
                  <a:lnTo>
                    <a:pt x="219024" y="55118"/>
                  </a:lnTo>
                  <a:lnTo>
                    <a:pt x="217170" y="54546"/>
                  </a:lnTo>
                  <a:lnTo>
                    <a:pt x="217170" y="65278"/>
                  </a:lnTo>
                  <a:lnTo>
                    <a:pt x="193167" y="89408"/>
                  </a:lnTo>
                  <a:lnTo>
                    <a:pt x="190500" y="85852"/>
                  </a:lnTo>
                  <a:lnTo>
                    <a:pt x="189230" y="82042"/>
                  </a:lnTo>
                  <a:lnTo>
                    <a:pt x="189484" y="77851"/>
                  </a:lnTo>
                  <a:lnTo>
                    <a:pt x="189611" y="73787"/>
                  </a:lnTo>
                  <a:lnTo>
                    <a:pt x="191135" y="70231"/>
                  </a:lnTo>
                  <a:lnTo>
                    <a:pt x="194183" y="67310"/>
                  </a:lnTo>
                  <a:lnTo>
                    <a:pt x="197485" y="64008"/>
                  </a:lnTo>
                  <a:lnTo>
                    <a:pt x="201295" y="62230"/>
                  </a:lnTo>
                  <a:lnTo>
                    <a:pt x="205740" y="62230"/>
                  </a:lnTo>
                  <a:lnTo>
                    <a:pt x="210185" y="62103"/>
                  </a:lnTo>
                  <a:lnTo>
                    <a:pt x="213995" y="63119"/>
                  </a:lnTo>
                  <a:lnTo>
                    <a:pt x="217170" y="65278"/>
                  </a:lnTo>
                  <a:lnTo>
                    <a:pt x="217170" y="54546"/>
                  </a:lnTo>
                  <a:lnTo>
                    <a:pt x="213245" y="53314"/>
                  </a:lnTo>
                  <a:lnTo>
                    <a:pt x="207391" y="52959"/>
                  </a:lnTo>
                  <a:lnTo>
                    <a:pt x="199517" y="53467"/>
                  </a:lnTo>
                  <a:lnTo>
                    <a:pt x="193040" y="56261"/>
                  </a:lnTo>
                  <a:lnTo>
                    <a:pt x="182626" y="66675"/>
                  </a:lnTo>
                  <a:lnTo>
                    <a:pt x="179959" y="73152"/>
                  </a:lnTo>
                  <a:lnTo>
                    <a:pt x="179451" y="88773"/>
                  </a:lnTo>
                  <a:lnTo>
                    <a:pt x="182245" y="95631"/>
                  </a:lnTo>
                  <a:lnTo>
                    <a:pt x="194310" y="107696"/>
                  </a:lnTo>
                  <a:lnTo>
                    <a:pt x="201295" y="110490"/>
                  </a:lnTo>
                  <a:lnTo>
                    <a:pt x="209042" y="110109"/>
                  </a:lnTo>
                  <a:lnTo>
                    <a:pt x="216789" y="109601"/>
                  </a:lnTo>
                  <a:lnTo>
                    <a:pt x="223647" y="106426"/>
                  </a:lnTo>
                  <a:lnTo>
                    <a:pt x="230378" y="99695"/>
                  </a:lnTo>
                  <a:lnTo>
                    <a:pt x="233299" y="96774"/>
                  </a:lnTo>
                  <a:lnTo>
                    <a:pt x="236093" y="92329"/>
                  </a:lnTo>
                  <a:lnTo>
                    <a:pt x="237871" y="87249"/>
                  </a:lnTo>
                  <a:lnTo>
                    <a:pt x="239674" y="82423"/>
                  </a:lnTo>
                  <a:lnTo>
                    <a:pt x="239776" y="82042"/>
                  </a:lnTo>
                  <a:lnTo>
                    <a:pt x="240030" y="76962"/>
                  </a:lnTo>
                  <a:close/>
                </a:path>
                <a:path w="3493770" h="281939">
                  <a:moveTo>
                    <a:pt x="289306" y="35941"/>
                  </a:moveTo>
                  <a:lnTo>
                    <a:pt x="288544" y="21209"/>
                  </a:lnTo>
                  <a:lnTo>
                    <a:pt x="285496" y="14605"/>
                  </a:lnTo>
                  <a:lnTo>
                    <a:pt x="281457" y="10668"/>
                  </a:lnTo>
                  <a:lnTo>
                    <a:pt x="279781" y="9017"/>
                  </a:lnTo>
                  <a:lnTo>
                    <a:pt x="278130" y="7366"/>
                  </a:lnTo>
                  <a:lnTo>
                    <a:pt x="278130" y="35052"/>
                  </a:lnTo>
                  <a:lnTo>
                    <a:pt x="276479" y="39243"/>
                  </a:lnTo>
                  <a:lnTo>
                    <a:pt x="273177" y="42545"/>
                  </a:lnTo>
                  <a:lnTo>
                    <a:pt x="269875" y="45720"/>
                  </a:lnTo>
                  <a:lnTo>
                    <a:pt x="265938" y="47371"/>
                  </a:lnTo>
                  <a:lnTo>
                    <a:pt x="256413" y="47625"/>
                  </a:lnTo>
                  <a:lnTo>
                    <a:pt x="252095" y="45720"/>
                  </a:lnTo>
                  <a:lnTo>
                    <a:pt x="243713" y="37338"/>
                  </a:lnTo>
                  <a:lnTo>
                    <a:pt x="241681" y="32766"/>
                  </a:lnTo>
                  <a:lnTo>
                    <a:pt x="241909" y="28194"/>
                  </a:lnTo>
                  <a:lnTo>
                    <a:pt x="242062" y="23114"/>
                  </a:lnTo>
                  <a:lnTo>
                    <a:pt x="243713" y="19177"/>
                  </a:lnTo>
                  <a:lnTo>
                    <a:pt x="250190" y="12700"/>
                  </a:lnTo>
                  <a:lnTo>
                    <a:pt x="254127" y="11049"/>
                  </a:lnTo>
                  <a:lnTo>
                    <a:pt x="258699" y="10922"/>
                  </a:lnTo>
                  <a:lnTo>
                    <a:pt x="263398" y="10668"/>
                  </a:lnTo>
                  <a:lnTo>
                    <a:pt x="278130" y="35052"/>
                  </a:lnTo>
                  <a:lnTo>
                    <a:pt x="278130" y="7366"/>
                  </a:lnTo>
                  <a:lnTo>
                    <a:pt x="273812" y="3048"/>
                  </a:lnTo>
                  <a:lnTo>
                    <a:pt x="267335" y="127"/>
                  </a:lnTo>
                  <a:lnTo>
                    <a:pt x="260096" y="0"/>
                  </a:lnTo>
                  <a:lnTo>
                    <a:pt x="252984" y="0"/>
                  </a:lnTo>
                  <a:lnTo>
                    <a:pt x="246761" y="2540"/>
                  </a:lnTo>
                  <a:lnTo>
                    <a:pt x="235966" y="13335"/>
                  </a:lnTo>
                  <a:lnTo>
                    <a:pt x="233553" y="20066"/>
                  </a:lnTo>
                  <a:lnTo>
                    <a:pt x="234061" y="28194"/>
                  </a:lnTo>
                  <a:lnTo>
                    <a:pt x="225933" y="20066"/>
                  </a:lnTo>
                  <a:lnTo>
                    <a:pt x="211963" y="6096"/>
                  </a:lnTo>
                  <a:lnTo>
                    <a:pt x="197866" y="20193"/>
                  </a:lnTo>
                  <a:lnTo>
                    <a:pt x="204470" y="26797"/>
                  </a:lnTo>
                  <a:lnTo>
                    <a:pt x="211328" y="20066"/>
                  </a:lnTo>
                  <a:lnTo>
                    <a:pt x="252857" y="61595"/>
                  </a:lnTo>
                  <a:lnTo>
                    <a:pt x="246126" y="68453"/>
                  </a:lnTo>
                  <a:lnTo>
                    <a:pt x="252730" y="75057"/>
                  </a:lnTo>
                  <a:lnTo>
                    <a:pt x="266827" y="60960"/>
                  </a:lnTo>
                  <a:lnTo>
                    <a:pt x="261112" y="55245"/>
                  </a:lnTo>
                  <a:lnTo>
                    <a:pt x="263906" y="55753"/>
                  </a:lnTo>
                  <a:lnTo>
                    <a:pt x="267081" y="55372"/>
                  </a:lnTo>
                  <a:lnTo>
                    <a:pt x="267474" y="55245"/>
                  </a:lnTo>
                  <a:lnTo>
                    <a:pt x="271018" y="54102"/>
                  </a:lnTo>
                  <a:lnTo>
                    <a:pt x="274828" y="52959"/>
                  </a:lnTo>
                  <a:lnTo>
                    <a:pt x="278257" y="50800"/>
                  </a:lnTo>
                  <a:lnTo>
                    <a:pt x="281432" y="47625"/>
                  </a:lnTo>
                  <a:lnTo>
                    <a:pt x="286766" y="42291"/>
                  </a:lnTo>
                  <a:lnTo>
                    <a:pt x="289306" y="35941"/>
                  </a:lnTo>
                  <a:close/>
                </a:path>
                <a:path w="3493770" h="281939">
                  <a:moveTo>
                    <a:pt x="397383" y="250825"/>
                  </a:moveTo>
                  <a:lnTo>
                    <a:pt x="390652" y="244221"/>
                  </a:lnTo>
                  <a:lnTo>
                    <a:pt x="383540" y="251333"/>
                  </a:lnTo>
                  <a:lnTo>
                    <a:pt x="349504" y="217297"/>
                  </a:lnTo>
                  <a:lnTo>
                    <a:pt x="335407" y="203200"/>
                  </a:lnTo>
                  <a:lnTo>
                    <a:pt x="320421" y="218186"/>
                  </a:lnTo>
                  <a:lnTo>
                    <a:pt x="327025" y="224790"/>
                  </a:lnTo>
                  <a:lnTo>
                    <a:pt x="334518" y="217297"/>
                  </a:lnTo>
                  <a:lnTo>
                    <a:pt x="376047" y="258826"/>
                  </a:lnTo>
                  <a:lnTo>
                    <a:pt x="368554" y="266319"/>
                  </a:lnTo>
                  <a:lnTo>
                    <a:pt x="375285" y="273050"/>
                  </a:lnTo>
                  <a:lnTo>
                    <a:pt x="396875" y="251333"/>
                  </a:lnTo>
                  <a:lnTo>
                    <a:pt x="397383" y="250825"/>
                  </a:lnTo>
                  <a:close/>
                </a:path>
                <a:path w="3493770" h="281939">
                  <a:moveTo>
                    <a:pt x="441071" y="207264"/>
                  </a:moveTo>
                  <a:lnTo>
                    <a:pt x="434340" y="200533"/>
                  </a:lnTo>
                  <a:lnTo>
                    <a:pt x="427228" y="207645"/>
                  </a:lnTo>
                  <a:lnTo>
                    <a:pt x="393192" y="173609"/>
                  </a:lnTo>
                  <a:lnTo>
                    <a:pt x="379095" y="159512"/>
                  </a:lnTo>
                  <a:lnTo>
                    <a:pt x="364109" y="174498"/>
                  </a:lnTo>
                  <a:lnTo>
                    <a:pt x="370586" y="181102"/>
                  </a:lnTo>
                  <a:lnTo>
                    <a:pt x="378079" y="173609"/>
                  </a:lnTo>
                  <a:lnTo>
                    <a:pt x="419735" y="215138"/>
                  </a:lnTo>
                  <a:lnTo>
                    <a:pt x="412242" y="222758"/>
                  </a:lnTo>
                  <a:lnTo>
                    <a:pt x="418846" y="229362"/>
                  </a:lnTo>
                  <a:lnTo>
                    <a:pt x="440677" y="207645"/>
                  </a:lnTo>
                  <a:lnTo>
                    <a:pt x="441071" y="207264"/>
                  </a:lnTo>
                  <a:close/>
                </a:path>
                <a:path w="3493770" h="281939">
                  <a:moveTo>
                    <a:pt x="462407" y="155448"/>
                  </a:moveTo>
                  <a:lnTo>
                    <a:pt x="454914" y="147955"/>
                  </a:lnTo>
                  <a:lnTo>
                    <a:pt x="431165" y="171704"/>
                  </a:lnTo>
                  <a:lnTo>
                    <a:pt x="438658" y="179197"/>
                  </a:lnTo>
                  <a:lnTo>
                    <a:pt x="462407" y="155448"/>
                  </a:lnTo>
                  <a:close/>
                </a:path>
                <a:path w="3493770" h="281939">
                  <a:moveTo>
                    <a:pt x="503682" y="144526"/>
                  </a:moveTo>
                  <a:lnTo>
                    <a:pt x="496824" y="137668"/>
                  </a:lnTo>
                  <a:lnTo>
                    <a:pt x="489839" y="144653"/>
                  </a:lnTo>
                  <a:lnTo>
                    <a:pt x="471805" y="126619"/>
                  </a:lnTo>
                  <a:lnTo>
                    <a:pt x="478663" y="119761"/>
                  </a:lnTo>
                  <a:lnTo>
                    <a:pt x="489458" y="108966"/>
                  </a:lnTo>
                  <a:lnTo>
                    <a:pt x="482600" y="102108"/>
                  </a:lnTo>
                  <a:lnTo>
                    <a:pt x="464947" y="119761"/>
                  </a:lnTo>
                  <a:lnTo>
                    <a:pt x="457073" y="111887"/>
                  </a:lnTo>
                  <a:lnTo>
                    <a:pt x="448691" y="103505"/>
                  </a:lnTo>
                  <a:lnTo>
                    <a:pt x="469138" y="82931"/>
                  </a:lnTo>
                  <a:lnTo>
                    <a:pt x="478917" y="92710"/>
                  </a:lnTo>
                  <a:lnTo>
                    <a:pt x="485648" y="85852"/>
                  </a:lnTo>
                  <a:lnTo>
                    <a:pt x="482727" y="82931"/>
                  </a:lnTo>
                  <a:lnTo>
                    <a:pt x="469138" y="69342"/>
                  </a:lnTo>
                  <a:lnTo>
                    <a:pt x="426593" y="111887"/>
                  </a:lnTo>
                  <a:lnTo>
                    <a:pt x="433451" y="118745"/>
                  </a:lnTo>
                  <a:lnTo>
                    <a:pt x="440309" y="111887"/>
                  </a:lnTo>
                  <a:lnTo>
                    <a:pt x="481457" y="153035"/>
                  </a:lnTo>
                  <a:lnTo>
                    <a:pt x="474599" y="159893"/>
                  </a:lnTo>
                  <a:lnTo>
                    <a:pt x="481457" y="166751"/>
                  </a:lnTo>
                  <a:lnTo>
                    <a:pt x="503555" y="144653"/>
                  </a:lnTo>
                  <a:lnTo>
                    <a:pt x="503682" y="144526"/>
                  </a:lnTo>
                  <a:close/>
                </a:path>
                <a:path w="3493770" h="281939">
                  <a:moveTo>
                    <a:pt x="560451" y="76962"/>
                  </a:moveTo>
                  <a:lnTo>
                    <a:pt x="559308" y="71501"/>
                  </a:lnTo>
                  <a:lnTo>
                    <a:pt x="549656" y="75184"/>
                  </a:lnTo>
                  <a:lnTo>
                    <a:pt x="550926" y="82423"/>
                  </a:lnTo>
                  <a:lnTo>
                    <a:pt x="548767" y="88646"/>
                  </a:lnTo>
                  <a:lnTo>
                    <a:pt x="543560" y="93853"/>
                  </a:lnTo>
                  <a:lnTo>
                    <a:pt x="540004" y="97536"/>
                  </a:lnTo>
                  <a:lnTo>
                    <a:pt x="535940" y="99441"/>
                  </a:lnTo>
                  <a:lnTo>
                    <a:pt x="526923" y="99695"/>
                  </a:lnTo>
                  <a:lnTo>
                    <a:pt x="522732" y="98171"/>
                  </a:lnTo>
                  <a:lnTo>
                    <a:pt x="518668" y="95123"/>
                  </a:lnTo>
                  <a:lnTo>
                    <a:pt x="524383" y="89408"/>
                  </a:lnTo>
                  <a:lnTo>
                    <a:pt x="550799" y="62992"/>
                  </a:lnTo>
                  <a:lnTo>
                    <a:pt x="549706" y="62103"/>
                  </a:lnTo>
                  <a:lnTo>
                    <a:pt x="545147" y="58356"/>
                  </a:lnTo>
                  <a:lnTo>
                    <a:pt x="539445" y="55118"/>
                  </a:lnTo>
                  <a:lnTo>
                    <a:pt x="537591" y="54546"/>
                  </a:lnTo>
                  <a:lnTo>
                    <a:pt x="537591" y="65278"/>
                  </a:lnTo>
                  <a:lnTo>
                    <a:pt x="513461" y="89408"/>
                  </a:lnTo>
                  <a:lnTo>
                    <a:pt x="510921" y="85852"/>
                  </a:lnTo>
                  <a:lnTo>
                    <a:pt x="509778" y="82423"/>
                  </a:lnTo>
                  <a:lnTo>
                    <a:pt x="509828" y="76962"/>
                  </a:lnTo>
                  <a:lnTo>
                    <a:pt x="510032" y="73787"/>
                  </a:lnTo>
                  <a:lnTo>
                    <a:pt x="511556" y="70231"/>
                  </a:lnTo>
                  <a:lnTo>
                    <a:pt x="514604" y="67310"/>
                  </a:lnTo>
                  <a:lnTo>
                    <a:pt x="517906" y="64008"/>
                  </a:lnTo>
                  <a:lnTo>
                    <a:pt x="521716" y="62230"/>
                  </a:lnTo>
                  <a:lnTo>
                    <a:pt x="526161" y="62230"/>
                  </a:lnTo>
                  <a:lnTo>
                    <a:pt x="530606" y="62103"/>
                  </a:lnTo>
                  <a:lnTo>
                    <a:pt x="534416" y="63119"/>
                  </a:lnTo>
                  <a:lnTo>
                    <a:pt x="537591" y="65278"/>
                  </a:lnTo>
                  <a:lnTo>
                    <a:pt x="537591" y="54546"/>
                  </a:lnTo>
                  <a:lnTo>
                    <a:pt x="533666" y="53314"/>
                  </a:lnTo>
                  <a:lnTo>
                    <a:pt x="527812" y="52959"/>
                  </a:lnTo>
                  <a:lnTo>
                    <a:pt x="519938" y="53467"/>
                  </a:lnTo>
                  <a:lnTo>
                    <a:pt x="499872" y="88773"/>
                  </a:lnTo>
                  <a:lnTo>
                    <a:pt x="502666" y="95631"/>
                  </a:lnTo>
                  <a:lnTo>
                    <a:pt x="514731" y="107696"/>
                  </a:lnTo>
                  <a:lnTo>
                    <a:pt x="521716" y="110490"/>
                  </a:lnTo>
                  <a:lnTo>
                    <a:pt x="529463" y="110109"/>
                  </a:lnTo>
                  <a:lnTo>
                    <a:pt x="537210" y="109601"/>
                  </a:lnTo>
                  <a:lnTo>
                    <a:pt x="544068" y="106426"/>
                  </a:lnTo>
                  <a:lnTo>
                    <a:pt x="550799" y="99695"/>
                  </a:lnTo>
                  <a:lnTo>
                    <a:pt x="553720" y="96774"/>
                  </a:lnTo>
                  <a:lnTo>
                    <a:pt x="556514" y="92329"/>
                  </a:lnTo>
                  <a:lnTo>
                    <a:pt x="559981" y="82423"/>
                  </a:lnTo>
                  <a:lnTo>
                    <a:pt x="560070" y="82042"/>
                  </a:lnTo>
                  <a:lnTo>
                    <a:pt x="560451" y="76962"/>
                  </a:lnTo>
                  <a:close/>
                </a:path>
                <a:path w="3493770" h="281939">
                  <a:moveTo>
                    <a:pt x="609727" y="35941"/>
                  </a:moveTo>
                  <a:lnTo>
                    <a:pt x="608965" y="21209"/>
                  </a:lnTo>
                  <a:lnTo>
                    <a:pt x="605917" y="14605"/>
                  </a:lnTo>
                  <a:lnTo>
                    <a:pt x="601878" y="10668"/>
                  </a:lnTo>
                  <a:lnTo>
                    <a:pt x="600202" y="9017"/>
                  </a:lnTo>
                  <a:lnTo>
                    <a:pt x="598551" y="7366"/>
                  </a:lnTo>
                  <a:lnTo>
                    <a:pt x="598551" y="35052"/>
                  </a:lnTo>
                  <a:lnTo>
                    <a:pt x="596900" y="39243"/>
                  </a:lnTo>
                  <a:lnTo>
                    <a:pt x="593471" y="42545"/>
                  </a:lnTo>
                  <a:lnTo>
                    <a:pt x="590296" y="45720"/>
                  </a:lnTo>
                  <a:lnTo>
                    <a:pt x="586359" y="47371"/>
                  </a:lnTo>
                  <a:lnTo>
                    <a:pt x="576834" y="47625"/>
                  </a:lnTo>
                  <a:lnTo>
                    <a:pt x="572516" y="45720"/>
                  </a:lnTo>
                  <a:lnTo>
                    <a:pt x="564134" y="37338"/>
                  </a:lnTo>
                  <a:lnTo>
                    <a:pt x="562102" y="32766"/>
                  </a:lnTo>
                  <a:lnTo>
                    <a:pt x="562216" y="28194"/>
                  </a:lnTo>
                  <a:lnTo>
                    <a:pt x="579120" y="10922"/>
                  </a:lnTo>
                  <a:lnTo>
                    <a:pt x="583819" y="10668"/>
                  </a:lnTo>
                  <a:lnTo>
                    <a:pt x="598551" y="35052"/>
                  </a:lnTo>
                  <a:lnTo>
                    <a:pt x="598551" y="7366"/>
                  </a:lnTo>
                  <a:lnTo>
                    <a:pt x="594233" y="3048"/>
                  </a:lnTo>
                  <a:lnTo>
                    <a:pt x="587756" y="127"/>
                  </a:lnTo>
                  <a:lnTo>
                    <a:pt x="580517" y="0"/>
                  </a:lnTo>
                  <a:lnTo>
                    <a:pt x="573405" y="0"/>
                  </a:lnTo>
                  <a:lnTo>
                    <a:pt x="567182" y="2540"/>
                  </a:lnTo>
                  <a:lnTo>
                    <a:pt x="556387" y="13335"/>
                  </a:lnTo>
                  <a:lnTo>
                    <a:pt x="553974" y="20066"/>
                  </a:lnTo>
                  <a:lnTo>
                    <a:pt x="554482" y="28194"/>
                  </a:lnTo>
                  <a:lnTo>
                    <a:pt x="546354" y="20066"/>
                  </a:lnTo>
                  <a:lnTo>
                    <a:pt x="532384" y="6096"/>
                  </a:lnTo>
                  <a:lnTo>
                    <a:pt x="518287" y="20193"/>
                  </a:lnTo>
                  <a:lnTo>
                    <a:pt x="524891" y="26797"/>
                  </a:lnTo>
                  <a:lnTo>
                    <a:pt x="531749" y="20066"/>
                  </a:lnTo>
                  <a:lnTo>
                    <a:pt x="573278" y="61595"/>
                  </a:lnTo>
                  <a:lnTo>
                    <a:pt x="566547" y="68453"/>
                  </a:lnTo>
                  <a:lnTo>
                    <a:pt x="573151" y="75057"/>
                  </a:lnTo>
                  <a:lnTo>
                    <a:pt x="587248" y="60960"/>
                  </a:lnTo>
                  <a:lnTo>
                    <a:pt x="581533" y="55245"/>
                  </a:lnTo>
                  <a:lnTo>
                    <a:pt x="584327" y="55753"/>
                  </a:lnTo>
                  <a:lnTo>
                    <a:pt x="587502" y="55372"/>
                  </a:lnTo>
                  <a:lnTo>
                    <a:pt x="587895" y="55245"/>
                  </a:lnTo>
                  <a:lnTo>
                    <a:pt x="591439" y="54102"/>
                  </a:lnTo>
                  <a:lnTo>
                    <a:pt x="595249" y="52959"/>
                  </a:lnTo>
                  <a:lnTo>
                    <a:pt x="598678" y="50800"/>
                  </a:lnTo>
                  <a:lnTo>
                    <a:pt x="601853" y="47625"/>
                  </a:lnTo>
                  <a:lnTo>
                    <a:pt x="607187" y="42291"/>
                  </a:lnTo>
                  <a:lnTo>
                    <a:pt x="609727" y="35941"/>
                  </a:lnTo>
                  <a:close/>
                </a:path>
                <a:path w="3493770" h="281939">
                  <a:moveTo>
                    <a:pt x="717804" y="250825"/>
                  </a:moveTo>
                  <a:lnTo>
                    <a:pt x="711073" y="244221"/>
                  </a:lnTo>
                  <a:lnTo>
                    <a:pt x="703961" y="251333"/>
                  </a:lnTo>
                  <a:lnTo>
                    <a:pt x="669925" y="217297"/>
                  </a:lnTo>
                  <a:lnTo>
                    <a:pt x="655828" y="203200"/>
                  </a:lnTo>
                  <a:lnTo>
                    <a:pt x="640842" y="218186"/>
                  </a:lnTo>
                  <a:lnTo>
                    <a:pt x="647446" y="224790"/>
                  </a:lnTo>
                  <a:lnTo>
                    <a:pt x="654939" y="217297"/>
                  </a:lnTo>
                  <a:lnTo>
                    <a:pt x="696468" y="258826"/>
                  </a:lnTo>
                  <a:lnTo>
                    <a:pt x="688975" y="266319"/>
                  </a:lnTo>
                  <a:lnTo>
                    <a:pt x="695579" y="273050"/>
                  </a:lnTo>
                  <a:lnTo>
                    <a:pt x="717296" y="251333"/>
                  </a:lnTo>
                  <a:lnTo>
                    <a:pt x="717804" y="250825"/>
                  </a:lnTo>
                  <a:close/>
                </a:path>
                <a:path w="3493770" h="281939">
                  <a:moveTo>
                    <a:pt x="765937" y="202692"/>
                  </a:moveTo>
                  <a:lnTo>
                    <a:pt x="746887" y="182499"/>
                  </a:lnTo>
                  <a:lnTo>
                    <a:pt x="740156" y="189230"/>
                  </a:lnTo>
                  <a:lnTo>
                    <a:pt x="752348" y="202057"/>
                  </a:lnTo>
                  <a:lnTo>
                    <a:pt x="731647" y="222758"/>
                  </a:lnTo>
                  <a:lnTo>
                    <a:pt x="730123" y="220599"/>
                  </a:lnTo>
                  <a:lnTo>
                    <a:pt x="728980" y="217551"/>
                  </a:lnTo>
                  <a:lnTo>
                    <a:pt x="728345" y="213614"/>
                  </a:lnTo>
                  <a:lnTo>
                    <a:pt x="727583" y="209550"/>
                  </a:lnTo>
                  <a:lnTo>
                    <a:pt x="727964" y="203073"/>
                  </a:lnTo>
                  <a:lnTo>
                    <a:pt x="729576" y="193675"/>
                  </a:lnTo>
                  <a:lnTo>
                    <a:pt x="731139" y="184912"/>
                  </a:lnTo>
                  <a:lnTo>
                    <a:pt x="731558" y="179197"/>
                  </a:lnTo>
                  <a:lnTo>
                    <a:pt x="731507" y="176911"/>
                  </a:lnTo>
                  <a:lnTo>
                    <a:pt x="731113" y="173609"/>
                  </a:lnTo>
                  <a:lnTo>
                    <a:pt x="730504" y="169291"/>
                  </a:lnTo>
                  <a:lnTo>
                    <a:pt x="728853" y="166116"/>
                  </a:lnTo>
                  <a:lnTo>
                    <a:pt x="728472" y="165354"/>
                  </a:lnTo>
                  <a:lnTo>
                    <a:pt x="725043" y="161798"/>
                  </a:lnTo>
                  <a:lnTo>
                    <a:pt x="720852" y="157607"/>
                  </a:lnTo>
                  <a:lnTo>
                    <a:pt x="715899" y="155575"/>
                  </a:lnTo>
                  <a:lnTo>
                    <a:pt x="710057" y="155702"/>
                  </a:lnTo>
                  <a:lnTo>
                    <a:pt x="704215" y="155702"/>
                  </a:lnTo>
                  <a:lnTo>
                    <a:pt x="698627" y="158496"/>
                  </a:lnTo>
                  <a:lnTo>
                    <a:pt x="687705" y="169418"/>
                  </a:lnTo>
                  <a:lnTo>
                    <a:pt x="685165" y="175260"/>
                  </a:lnTo>
                  <a:lnTo>
                    <a:pt x="685800" y="181483"/>
                  </a:lnTo>
                  <a:lnTo>
                    <a:pt x="686308" y="187579"/>
                  </a:lnTo>
                  <a:lnTo>
                    <a:pt x="689483" y="193675"/>
                  </a:lnTo>
                  <a:lnTo>
                    <a:pt x="695452" y="199644"/>
                  </a:lnTo>
                  <a:lnTo>
                    <a:pt x="696087" y="200152"/>
                  </a:lnTo>
                  <a:lnTo>
                    <a:pt x="697865" y="201930"/>
                  </a:lnTo>
                  <a:lnTo>
                    <a:pt x="705104" y="194564"/>
                  </a:lnTo>
                  <a:lnTo>
                    <a:pt x="703072" y="192786"/>
                  </a:lnTo>
                  <a:lnTo>
                    <a:pt x="702056" y="191643"/>
                  </a:lnTo>
                  <a:lnTo>
                    <a:pt x="697865" y="187452"/>
                  </a:lnTo>
                  <a:lnTo>
                    <a:pt x="695579" y="183642"/>
                  </a:lnTo>
                  <a:lnTo>
                    <a:pt x="695325" y="180340"/>
                  </a:lnTo>
                  <a:lnTo>
                    <a:pt x="694944" y="176911"/>
                  </a:lnTo>
                  <a:lnTo>
                    <a:pt x="696468" y="173609"/>
                  </a:lnTo>
                  <a:lnTo>
                    <a:pt x="702564" y="167513"/>
                  </a:lnTo>
                  <a:lnTo>
                    <a:pt x="705612" y="166116"/>
                  </a:lnTo>
                  <a:lnTo>
                    <a:pt x="711962" y="166116"/>
                  </a:lnTo>
                  <a:lnTo>
                    <a:pt x="721487" y="183896"/>
                  </a:lnTo>
                  <a:lnTo>
                    <a:pt x="719201" y="198247"/>
                  </a:lnTo>
                  <a:lnTo>
                    <a:pt x="718781" y="202692"/>
                  </a:lnTo>
                  <a:lnTo>
                    <a:pt x="730885" y="237744"/>
                  </a:lnTo>
                  <a:lnTo>
                    <a:pt x="745871" y="222758"/>
                  </a:lnTo>
                  <a:lnTo>
                    <a:pt x="765937" y="202692"/>
                  </a:lnTo>
                  <a:close/>
                </a:path>
                <a:path w="3493770" h="281939">
                  <a:moveTo>
                    <a:pt x="782828" y="155448"/>
                  </a:moveTo>
                  <a:lnTo>
                    <a:pt x="775335" y="147955"/>
                  </a:lnTo>
                  <a:lnTo>
                    <a:pt x="751586" y="171704"/>
                  </a:lnTo>
                  <a:lnTo>
                    <a:pt x="759079" y="179197"/>
                  </a:lnTo>
                  <a:lnTo>
                    <a:pt x="782828" y="155448"/>
                  </a:lnTo>
                  <a:close/>
                </a:path>
                <a:path w="3493770" h="281939">
                  <a:moveTo>
                    <a:pt x="824103" y="144526"/>
                  </a:moveTo>
                  <a:lnTo>
                    <a:pt x="817245" y="137668"/>
                  </a:lnTo>
                  <a:lnTo>
                    <a:pt x="810260" y="144653"/>
                  </a:lnTo>
                  <a:lnTo>
                    <a:pt x="792226" y="126619"/>
                  </a:lnTo>
                  <a:lnTo>
                    <a:pt x="799084" y="119761"/>
                  </a:lnTo>
                  <a:lnTo>
                    <a:pt x="809879" y="108966"/>
                  </a:lnTo>
                  <a:lnTo>
                    <a:pt x="803021" y="102108"/>
                  </a:lnTo>
                  <a:lnTo>
                    <a:pt x="785241" y="119761"/>
                  </a:lnTo>
                  <a:lnTo>
                    <a:pt x="777367" y="111887"/>
                  </a:lnTo>
                  <a:lnTo>
                    <a:pt x="768985" y="103505"/>
                  </a:lnTo>
                  <a:lnTo>
                    <a:pt x="789559" y="82931"/>
                  </a:lnTo>
                  <a:lnTo>
                    <a:pt x="799211" y="92710"/>
                  </a:lnTo>
                  <a:lnTo>
                    <a:pt x="806069" y="85852"/>
                  </a:lnTo>
                  <a:lnTo>
                    <a:pt x="803148" y="82931"/>
                  </a:lnTo>
                  <a:lnTo>
                    <a:pt x="789559" y="69342"/>
                  </a:lnTo>
                  <a:lnTo>
                    <a:pt x="746887" y="111887"/>
                  </a:lnTo>
                  <a:lnTo>
                    <a:pt x="753745" y="118745"/>
                  </a:lnTo>
                  <a:lnTo>
                    <a:pt x="760730" y="111887"/>
                  </a:lnTo>
                  <a:lnTo>
                    <a:pt x="801878" y="153035"/>
                  </a:lnTo>
                  <a:lnTo>
                    <a:pt x="795020" y="159893"/>
                  </a:lnTo>
                  <a:lnTo>
                    <a:pt x="801878" y="166751"/>
                  </a:lnTo>
                  <a:lnTo>
                    <a:pt x="823976" y="144653"/>
                  </a:lnTo>
                  <a:lnTo>
                    <a:pt x="824103" y="144526"/>
                  </a:lnTo>
                  <a:close/>
                </a:path>
                <a:path w="3493770" h="281939">
                  <a:moveTo>
                    <a:pt x="880872" y="76962"/>
                  </a:moveTo>
                  <a:lnTo>
                    <a:pt x="879729" y="71501"/>
                  </a:lnTo>
                  <a:lnTo>
                    <a:pt x="870077" y="75184"/>
                  </a:lnTo>
                  <a:lnTo>
                    <a:pt x="871220" y="82423"/>
                  </a:lnTo>
                  <a:lnTo>
                    <a:pt x="869188" y="88646"/>
                  </a:lnTo>
                  <a:lnTo>
                    <a:pt x="863981" y="93853"/>
                  </a:lnTo>
                  <a:lnTo>
                    <a:pt x="860425" y="97536"/>
                  </a:lnTo>
                  <a:lnTo>
                    <a:pt x="856361" y="99441"/>
                  </a:lnTo>
                  <a:lnTo>
                    <a:pt x="847344" y="99695"/>
                  </a:lnTo>
                  <a:lnTo>
                    <a:pt x="843153" y="98171"/>
                  </a:lnTo>
                  <a:lnTo>
                    <a:pt x="839089" y="95123"/>
                  </a:lnTo>
                  <a:lnTo>
                    <a:pt x="844804" y="89408"/>
                  </a:lnTo>
                  <a:lnTo>
                    <a:pt x="871220" y="62992"/>
                  </a:lnTo>
                  <a:lnTo>
                    <a:pt x="870127" y="62103"/>
                  </a:lnTo>
                  <a:lnTo>
                    <a:pt x="865568" y="58356"/>
                  </a:lnTo>
                  <a:lnTo>
                    <a:pt x="859866" y="55118"/>
                  </a:lnTo>
                  <a:lnTo>
                    <a:pt x="858012" y="54546"/>
                  </a:lnTo>
                  <a:lnTo>
                    <a:pt x="858012" y="65278"/>
                  </a:lnTo>
                  <a:lnTo>
                    <a:pt x="833882" y="89408"/>
                  </a:lnTo>
                  <a:lnTo>
                    <a:pt x="831342" y="85852"/>
                  </a:lnTo>
                  <a:lnTo>
                    <a:pt x="830199" y="82423"/>
                  </a:lnTo>
                  <a:lnTo>
                    <a:pt x="830249" y="76962"/>
                  </a:lnTo>
                  <a:lnTo>
                    <a:pt x="830453" y="73787"/>
                  </a:lnTo>
                  <a:lnTo>
                    <a:pt x="831977" y="70231"/>
                  </a:lnTo>
                  <a:lnTo>
                    <a:pt x="835025" y="67310"/>
                  </a:lnTo>
                  <a:lnTo>
                    <a:pt x="838327" y="64008"/>
                  </a:lnTo>
                  <a:lnTo>
                    <a:pt x="842137" y="62230"/>
                  </a:lnTo>
                  <a:lnTo>
                    <a:pt x="846582" y="62230"/>
                  </a:lnTo>
                  <a:lnTo>
                    <a:pt x="851027" y="62103"/>
                  </a:lnTo>
                  <a:lnTo>
                    <a:pt x="854837" y="63119"/>
                  </a:lnTo>
                  <a:lnTo>
                    <a:pt x="858012" y="65278"/>
                  </a:lnTo>
                  <a:lnTo>
                    <a:pt x="858012" y="54546"/>
                  </a:lnTo>
                  <a:lnTo>
                    <a:pt x="854087" y="53314"/>
                  </a:lnTo>
                  <a:lnTo>
                    <a:pt x="848233" y="52959"/>
                  </a:lnTo>
                  <a:lnTo>
                    <a:pt x="840359" y="53467"/>
                  </a:lnTo>
                  <a:lnTo>
                    <a:pt x="820293" y="88773"/>
                  </a:lnTo>
                  <a:lnTo>
                    <a:pt x="823087" y="95631"/>
                  </a:lnTo>
                  <a:lnTo>
                    <a:pt x="835152" y="107696"/>
                  </a:lnTo>
                  <a:lnTo>
                    <a:pt x="842137" y="110490"/>
                  </a:lnTo>
                  <a:lnTo>
                    <a:pt x="849884" y="110109"/>
                  </a:lnTo>
                  <a:lnTo>
                    <a:pt x="857631" y="109601"/>
                  </a:lnTo>
                  <a:lnTo>
                    <a:pt x="864489" y="106426"/>
                  </a:lnTo>
                  <a:lnTo>
                    <a:pt x="870331" y="100584"/>
                  </a:lnTo>
                  <a:lnTo>
                    <a:pt x="871181" y="99695"/>
                  </a:lnTo>
                  <a:lnTo>
                    <a:pt x="874014" y="96774"/>
                  </a:lnTo>
                  <a:lnTo>
                    <a:pt x="876935" y="92329"/>
                  </a:lnTo>
                  <a:lnTo>
                    <a:pt x="880402" y="82423"/>
                  </a:lnTo>
                  <a:lnTo>
                    <a:pt x="880491" y="82042"/>
                  </a:lnTo>
                  <a:lnTo>
                    <a:pt x="880872" y="76962"/>
                  </a:lnTo>
                  <a:close/>
                </a:path>
                <a:path w="3493770" h="281939">
                  <a:moveTo>
                    <a:pt x="930148" y="35941"/>
                  </a:moveTo>
                  <a:lnTo>
                    <a:pt x="929728" y="28194"/>
                  </a:lnTo>
                  <a:lnTo>
                    <a:pt x="929259" y="21209"/>
                  </a:lnTo>
                  <a:lnTo>
                    <a:pt x="926338" y="14605"/>
                  </a:lnTo>
                  <a:lnTo>
                    <a:pt x="922299" y="10668"/>
                  </a:lnTo>
                  <a:lnTo>
                    <a:pt x="920623" y="9017"/>
                  </a:lnTo>
                  <a:lnTo>
                    <a:pt x="918972" y="7366"/>
                  </a:lnTo>
                  <a:lnTo>
                    <a:pt x="918972" y="35052"/>
                  </a:lnTo>
                  <a:lnTo>
                    <a:pt x="917321" y="39243"/>
                  </a:lnTo>
                  <a:lnTo>
                    <a:pt x="913892" y="42545"/>
                  </a:lnTo>
                  <a:lnTo>
                    <a:pt x="910717" y="45720"/>
                  </a:lnTo>
                  <a:lnTo>
                    <a:pt x="906780" y="47371"/>
                  </a:lnTo>
                  <a:lnTo>
                    <a:pt x="897255" y="47625"/>
                  </a:lnTo>
                  <a:lnTo>
                    <a:pt x="892937" y="45720"/>
                  </a:lnTo>
                  <a:lnTo>
                    <a:pt x="884555" y="37338"/>
                  </a:lnTo>
                  <a:lnTo>
                    <a:pt x="882523" y="32766"/>
                  </a:lnTo>
                  <a:lnTo>
                    <a:pt x="882637" y="28194"/>
                  </a:lnTo>
                  <a:lnTo>
                    <a:pt x="899541" y="10922"/>
                  </a:lnTo>
                  <a:lnTo>
                    <a:pt x="904240" y="10668"/>
                  </a:lnTo>
                  <a:lnTo>
                    <a:pt x="908558" y="12573"/>
                  </a:lnTo>
                  <a:lnTo>
                    <a:pt x="912495" y="16637"/>
                  </a:lnTo>
                  <a:lnTo>
                    <a:pt x="916686" y="20828"/>
                  </a:lnTo>
                  <a:lnTo>
                    <a:pt x="918845" y="25273"/>
                  </a:lnTo>
                  <a:lnTo>
                    <a:pt x="918972" y="35052"/>
                  </a:lnTo>
                  <a:lnTo>
                    <a:pt x="918972" y="7366"/>
                  </a:lnTo>
                  <a:lnTo>
                    <a:pt x="914654" y="3048"/>
                  </a:lnTo>
                  <a:lnTo>
                    <a:pt x="908177" y="127"/>
                  </a:lnTo>
                  <a:lnTo>
                    <a:pt x="900938" y="0"/>
                  </a:lnTo>
                  <a:lnTo>
                    <a:pt x="893826" y="0"/>
                  </a:lnTo>
                  <a:lnTo>
                    <a:pt x="887603" y="2540"/>
                  </a:lnTo>
                  <a:lnTo>
                    <a:pt x="876808" y="13335"/>
                  </a:lnTo>
                  <a:lnTo>
                    <a:pt x="874395" y="20066"/>
                  </a:lnTo>
                  <a:lnTo>
                    <a:pt x="874903" y="28194"/>
                  </a:lnTo>
                  <a:lnTo>
                    <a:pt x="866775" y="20066"/>
                  </a:lnTo>
                  <a:lnTo>
                    <a:pt x="852805" y="6096"/>
                  </a:lnTo>
                  <a:lnTo>
                    <a:pt x="838708" y="20193"/>
                  </a:lnTo>
                  <a:lnTo>
                    <a:pt x="845312" y="26797"/>
                  </a:lnTo>
                  <a:lnTo>
                    <a:pt x="852170" y="20066"/>
                  </a:lnTo>
                  <a:lnTo>
                    <a:pt x="893699" y="61595"/>
                  </a:lnTo>
                  <a:lnTo>
                    <a:pt x="886841" y="68453"/>
                  </a:lnTo>
                  <a:lnTo>
                    <a:pt x="893572" y="75057"/>
                  </a:lnTo>
                  <a:lnTo>
                    <a:pt x="907669" y="60960"/>
                  </a:lnTo>
                  <a:lnTo>
                    <a:pt x="901954" y="55245"/>
                  </a:lnTo>
                  <a:lnTo>
                    <a:pt x="904621" y="55753"/>
                  </a:lnTo>
                  <a:lnTo>
                    <a:pt x="907923" y="55372"/>
                  </a:lnTo>
                  <a:lnTo>
                    <a:pt x="908316" y="55245"/>
                  </a:lnTo>
                  <a:lnTo>
                    <a:pt x="911860" y="54102"/>
                  </a:lnTo>
                  <a:lnTo>
                    <a:pt x="915670" y="52959"/>
                  </a:lnTo>
                  <a:lnTo>
                    <a:pt x="919099" y="50800"/>
                  </a:lnTo>
                  <a:lnTo>
                    <a:pt x="922274" y="47625"/>
                  </a:lnTo>
                  <a:lnTo>
                    <a:pt x="927608" y="42291"/>
                  </a:lnTo>
                  <a:lnTo>
                    <a:pt x="930148" y="35941"/>
                  </a:lnTo>
                  <a:close/>
                </a:path>
                <a:path w="3493770" h="281939">
                  <a:moveTo>
                    <a:pt x="1038225" y="250825"/>
                  </a:moveTo>
                  <a:lnTo>
                    <a:pt x="1031494" y="244221"/>
                  </a:lnTo>
                  <a:lnTo>
                    <a:pt x="1024382" y="251333"/>
                  </a:lnTo>
                  <a:lnTo>
                    <a:pt x="990346" y="217297"/>
                  </a:lnTo>
                  <a:lnTo>
                    <a:pt x="976249" y="203200"/>
                  </a:lnTo>
                  <a:lnTo>
                    <a:pt x="961263" y="218186"/>
                  </a:lnTo>
                  <a:lnTo>
                    <a:pt x="967867" y="224790"/>
                  </a:lnTo>
                  <a:lnTo>
                    <a:pt x="975360" y="217297"/>
                  </a:lnTo>
                  <a:lnTo>
                    <a:pt x="1016889" y="258826"/>
                  </a:lnTo>
                  <a:lnTo>
                    <a:pt x="1009396" y="266319"/>
                  </a:lnTo>
                  <a:lnTo>
                    <a:pt x="1016000" y="273050"/>
                  </a:lnTo>
                  <a:lnTo>
                    <a:pt x="1037717" y="251333"/>
                  </a:lnTo>
                  <a:lnTo>
                    <a:pt x="1038225" y="250825"/>
                  </a:lnTo>
                  <a:close/>
                </a:path>
                <a:path w="3493770" h="281939">
                  <a:moveTo>
                    <a:pt x="1080516" y="196342"/>
                  </a:moveTo>
                  <a:lnTo>
                    <a:pt x="1078230" y="190246"/>
                  </a:lnTo>
                  <a:lnTo>
                    <a:pt x="1076794" y="188849"/>
                  </a:lnTo>
                  <a:lnTo>
                    <a:pt x="1072642" y="184785"/>
                  </a:lnTo>
                  <a:lnTo>
                    <a:pt x="1068781" y="181864"/>
                  </a:lnTo>
                  <a:lnTo>
                    <a:pt x="1067396" y="180822"/>
                  </a:lnTo>
                  <a:lnTo>
                    <a:pt x="1061758" y="178993"/>
                  </a:lnTo>
                  <a:lnTo>
                    <a:pt x="1055725" y="179349"/>
                  </a:lnTo>
                  <a:lnTo>
                    <a:pt x="1049274" y="181864"/>
                  </a:lnTo>
                  <a:lnTo>
                    <a:pt x="1050417" y="178943"/>
                  </a:lnTo>
                  <a:lnTo>
                    <a:pt x="1050671" y="175641"/>
                  </a:lnTo>
                  <a:lnTo>
                    <a:pt x="1049655" y="168275"/>
                  </a:lnTo>
                  <a:lnTo>
                    <a:pt x="1048169" y="165608"/>
                  </a:lnTo>
                  <a:lnTo>
                    <a:pt x="1047750" y="164846"/>
                  </a:lnTo>
                  <a:lnTo>
                    <a:pt x="1044702" y="161671"/>
                  </a:lnTo>
                  <a:lnTo>
                    <a:pt x="1040511" y="157480"/>
                  </a:lnTo>
                  <a:lnTo>
                    <a:pt x="1035685" y="155448"/>
                  </a:lnTo>
                  <a:lnTo>
                    <a:pt x="1030097" y="155575"/>
                  </a:lnTo>
                  <a:lnTo>
                    <a:pt x="1024636" y="155575"/>
                  </a:lnTo>
                  <a:lnTo>
                    <a:pt x="1006208" y="179349"/>
                  </a:lnTo>
                  <a:lnTo>
                    <a:pt x="1005713" y="185166"/>
                  </a:lnTo>
                  <a:lnTo>
                    <a:pt x="1008634" y="191262"/>
                  </a:lnTo>
                  <a:lnTo>
                    <a:pt x="1014984" y="197485"/>
                  </a:lnTo>
                  <a:lnTo>
                    <a:pt x="1022604" y="189865"/>
                  </a:lnTo>
                  <a:lnTo>
                    <a:pt x="1019048" y="186055"/>
                  </a:lnTo>
                  <a:lnTo>
                    <a:pt x="1017016" y="182499"/>
                  </a:lnTo>
                  <a:lnTo>
                    <a:pt x="1016571" y="178943"/>
                  </a:lnTo>
                  <a:lnTo>
                    <a:pt x="1016127" y="176022"/>
                  </a:lnTo>
                  <a:lnTo>
                    <a:pt x="1017524" y="172847"/>
                  </a:lnTo>
                  <a:lnTo>
                    <a:pt x="1020572" y="169672"/>
                  </a:lnTo>
                  <a:lnTo>
                    <a:pt x="1023366" y="166878"/>
                  </a:lnTo>
                  <a:lnTo>
                    <a:pt x="1026414" y="165608"/>
                  </a:lnTo>
                  <a:lnTo>
                    <a:pt x="1029589" y="165989"/>
                  </a:lnTo>
                  <a:lnTo>
                    <a:pt x="1032891" y="166243"/>
                  </a:lnTo>
                  <a:lnTo>
                    <a:pt x="1035685" y="167640"/>
                  </a:lnTo>
                  <a:lnTo>
                    <a:pt x="1038098" y="170180"/>
                  </a:lnTo>
                  <a:lnTo>
                    <a:pt x="1040130" y="172212"/>
                  </a:lnTo>
                  <a:lnTo>
                    <a:pt x="1041273" y="174371"/>
                  </a:lnTo>
                  <a:lnTo>
                    <a:pt x="1042035" y="178943"/>
                  </a:lnTo>
                  <a:lnTo>
                    <a:pt x="1041527" y="181229"/>
                  </a:lnTo>
                  <a:lnTo>
                    <a:pt x="1038987" y="185547"/>
                  </a:lnTo>
                  <a:lnTo>
                    <a:pt x="1036320" y="188595"/>
                  </a:lnTo>
                  <a:lnTo>
                    <a:pt x="1032510" y="192405"/>
                  </a:lnTo>
                  <a:lnTo>
                    <a:pt x="1039368" y="199263"/>
                  </a:lnTo>
                  <a:lnTo>
                    <a:pt x="1040130" y="198374"/>
                  </a:lnTo>
                  <a:lnTo>
                    <a:pt x="1046353" y="192151"/>
                  </a:lnTo>
                  <a:lnTo>
                    <a:pt x="1050798" y="189484"/>
                  </a:lnTo>
                  <a:lnTo>
                    <a:pt x="1054862" y="189230"/>
                  </a:lnTo>
                  <a:lnTo>
                    <a:pt x="1058926" y="188849"/>
                  </a:lnTo>
                  <a:lnTo>
                    <a:pt x="1062482" y="190119"/>
                  </a:lnTo>
                  <a:lnTo>
                    <a:pt x="1068197" y="195834"/>
                  </a:lnTo>
                  <a:lnTo>
                    <a:pt x="1069594" y="199136"/>
                  </a:lnTo>
                  <a:lnTo>
                    <a:pt x="1069467" y="206502"/>
                  </a:lnTo>
                  <a:lnTo>
                    <a:pt x="1067816" y="210058"/>
                  </a:lnTo>
                  <a:lnTo>
                    <a:pt x="1064514" y="213360"/>
                  </a:lnTo>
                  <a:lnTo>
                    <a:pt x="1060831" y="216916"/>
                  </a:lnTo>
                  <a:lnTo>
                    <a:pt x="1056894" y="218694"/>
                  </a:lnTo>
                  <a:lnTo>
                    <a:pt x="1052449" y="218694"/>
                  </a:lnTo>
                  <a:lnTo>
                    <a:pt x="1048131" y="218567"/>
                  </a:lnTo>
                  <a:lnTo>
                    <a:pt x="1043686" y="216535"/>
                  </a:lnTo>
                  <a:lnTo>
                    <a:pt x="1039368" y="212471"/>
                  </a:lnTo>
                  <a:lnTo>
                    <a:pt x="1032129" y="219710"/>
                  </a:lnTo>
                  <a:lnTo>
                    <a:pt x="1038225" y="225806"/>
                  </a:lnTo>
                  <a:lnTo>
                    <a:pt x="1044575" y="228981"/>
                  </a:lnTo>
                  <a:lnTo>
                    <a:pt x="1057656" y="229743"/>
                  </a:lnTo>
                  <a:lnTo>
                    <a:pt x="1064133" y="226695"/>
                  </a:lnTo>
                  <a:lnTo>
                    <a:pt x="1070483" y="220218"/>
                  </a:lnTo>
                  <a:lnTo>
                    <a:pt x="1072007" y="218694"/>
                  </a:lnTo>
                  <a:lnTo>
                    <a:pt x="1075563" y="215138"/>
                  </a:lnTo>
                  <a:lnTo>
                    <a:pt x="1078611" y="209423"/>
                  </a:lnTo>
                  <a:lnTo>
                    <a:pt x="1079639" y="202819"/>
                  </a:lnTo>
                  <a:lnTo>
                    <a:pt x="1080516" y="196342"/>
                  </a:lnTo>
                  <a:close/>
                </a:path>
                <a:path w="3493770" h="281939">
                  <a:moveTo>
                    <a:pt x="1103249" y="155448"/>
                  </a:moveTo>
                  <a:lnTo>
                    <a:pt x="1095756" y="147955"/>
                  </a:lnTo>
                  <a:lnTo>
                    <a:pt x="1072007" y="171704"/>
                  </a:lnTo>
                  <a:lnTo>
                    <a:pt x="1079500" y="179197"/>
                  </a:lnTo>
                  <a:lnTo>
                    <a:pt x="1103249" y="155448"/>
                  </a:lnTo>
                  <a:close/>
                </a:path>
                <a:path w="3493770" h="281939">
                  <a:moveTo>
                    <a:pt x="1144524" y="144526"/>
                  </a:moveTo>
                  <a:lnTo>
                    <a:pt x="1137666" y="137668"/>
                  </a:lnTo>
                  <a:lnTo>
                    <a:pt x="1130554" y="144653"/>
                  </a:lnTo>
                  <a:lnTo>
                    <a:pt x="1112520" y="126619"/>
                  </a:lnTo>
                  <a:lnTo>
                    <a:pt x="1119416" y="119761"/>
                  </a:lnTo>
                  <a:lnTo>
                    <a:pt x="1130300" y="108966"/>
                  </a:lnTo>
                  <a:lnTo>
                    <a:pt x="1123442" y="102108"/>
                  </a:lnTo>
                  <a:lnTo>
                    <a:pt x="1105662" y="119761"/>
                  </a:lnTo>
                  <a:lnTo>
                    <a:pt x="1097788" y="111887"/>
                  </a:lnTo>
                  <a:lnTo>
                    <a:pt x="1089406" y="103505"/>
                  </a:lnTo>
                  <a:lnTo>
                    <a:pt x="1109980" y="82931"/>
                  </a:lnTo>
                  <a:lnTo>
                    <a:pt x="1119632" y="92710"/>
                  </a:lnTo>
                  <a:lnTo>
                    <a:pt x="1126490" y="85852"/>
                  </a:lnTo>
                  <a:lnTo>
                    <a:pt x="1123556" y="82931"/>
                  </a:lnTo>
                  <a:lnTo>
                    <a:pt x="1109980" y="69342"/>
                  </a:lnTo>
                  <a:lnTo>
                    <a:pt x="1067308" y="111887"/>
                  </a:lnTo>
                  <a:lnTo>
                    <a:pt x="1074166" y="118745"/>
                  </a:lnTo>
                  <a:lnTo>
                    <a:pt x="1081151" y="111887"/>
                  </a:lnTo>
                  <a:lnTo>
                    <a:pt x="1122299" y="153035"/>
                  </a:lnTo>
                  <a:lnTo>
                    <a:pt x="1115314" y="159893"/>
                  </a:lnTo>
                  <a:lnTo>
                    <a:pt x="1122299" y="166751"/>
                  </a:lnTo>
                  <a:lnTo>
                    <a:pt x="1144397" y="144653"/>
                  </a:lnTo>
                  <a:lnTo>
                    <a:pt x="1144524" y="144526"/>
                  </a:lnTo>
                  <a:close/>
                </a:path>
                <a:path w="3493770" h="281939">
                  <a:moveTo>
                    <a:pt x="1201293" y="76962"/>
                  </a:moveTo>
                  <a:lnTo>
                    <a:pt x="1200023" y="71501"/>
                  </a:lnTo>
                  <a:lnTo>
                    <a:pt x="1190498" y="75184"/>
                  </a:lnTo>
                  <a:lnTo>
                    <a:pt x="1191641" y="82423"/>
                  </a:lnTo>
                  <a:lnTo>
                    <a:pt x="1189609" y="88646"/>
                  </a:lnTo>
                  <a:lnTo>
                    <a:pt x="1184402" y="93853"/>
                  </a:lnTo>
                  <a:lnTo>
                    <a:pt x="1180846" y="97536"/>
                  </a:lnTo>
                  <a:lnTo>
                    <a:pt x="1176782" y="99441"/>
                  </a:lnTo>
                  <a:lnTo>
                    <a:pt x="1167765" y="99695"/>
                  </a:lnTo>
                  <a:lnTo>
                    <a:pt x="1163447" y="98171"/>
                  </a:lnTo>
                  <a:lnTo>
                    <a:pt x="1159510" y="95123"/>
                  </a:lnTo>
                  <a:lnTo>
                    <a:pt x="1165225" y="89408"/>
                  </a:lnTo>
                  <a:lnTo>
                    <a:pt x="1191641" y="62992"/>
                  </a:lnTo>
                  <a:lnTo>
                    <a:pt x="1190548" y="62103"/>
                  </a:lnTo>
                  <a:lnTo>
                    <a:pt x="1185989" y="58356"/>
                  </a:lnTo>
                  <a:lnTo>
                    <a:pt x="1180287" y="55118"/>
                  </a:lnTo>
                  <a:lnTo>
                    <a:pt x="1178433" y="54546"/>
                  </a:lnTo>
                  <a:lnTo>
                    <a:pt x="1178433" y="65278"/>
                  </a:lnTo>
                  <a:lnTo>
                    <a:pt x="1154303" y="89408"/>
                  </a:lnTo>
                  <a:lnTo>
                    <a:pt x="1151763" y="85852"/>
                  </a:lnTo>
                  <a:lnTo>
                    <a:pt x="1150493" y="82042"/>
                  </a:lnTo>
                  <a:lnTo>
                    <a:pt x="1150620" y="77851"/>
                  </a:lnTo>
                  <a:lnTo>
                    <a:pt x="1150874" y="73787"/>
                  </a:lnTo>
                  <a:lnTo>
                    <a:pt x="1152398" y="70231"/>
                  </a:lnTo>
                  <a:lnTo>
                    <a:pt x="1155446" y="67310"/>
                  </a:lnTo>
                  <a:lnTo>
                    <a:pt x="1158748" y="64008"/>
                  </a:lnTo>
                  <a:lnTo>
                    <a:pt x="1162558" y="62230"/>
                  </a:lnTo>
                  <a:lnTo>
                    <a:pt x="1167003" y="62230"/>
                  </a:lnTo>
                  <a:lnTo>
                    <a:pt x="1171448" y="62103"/>
                  </a:lnTo>
                  <a:lnTo>
                    <a:pt x="1175258" y="63119"/>
                  </a:lnTo>
                  <a:lnTo>
                    <a:pt x="1178433" y="65278"/>
                  </a:lnTo>
                  <a:lnTo>
                    <a:pt x="1178433" y="54546"/>
                  </a:lnTo>
                  <a:lnTo>
                    <a:pt x="1174508" y="53314"/>
                  </a:lnTo>
                  <a:lnTo>
                    <a:pt x="1168654" y="52959"/>
                  </a:lnTo>
                  <a:lnTo>
                    <a:pt x="1160780" y="53467"/>
                  </a:lnTo>
                  <a:lnTo>
                    <a:pt x="1140587" y="88773"/>
                  </a:lnTo>
                  <a:lnTo>
                    <a:pt x="1143508" y="95631"/>
                  </a:lnTo>
                  <a:lnTo>
                    <a:pt x="1149350" y="101473"/>
                  </a:lnTo>
                  <a:lnTo>
                    <a:pt x="1155446" y="107696"/>
                  </a:lnTo>
                  <a:lnTo>
                    <a:pt x="1162431" y="110490"/>
                  </a:lnTo>
                  <a:lnTo>
                    <a:pt x="1170305" y="110109"/>
                  </a:lnTo>
                  <a:lnTo>
                    <a:pt x="1178052" y="109601"/>
                  </a:lnTo>
                  <a:lnTo>
                    <a:pt x="1184910" y="106426"/>
                  </a:lnTo>
                  <a:lnTo>
                    <a:pt x="1190752" y="100584"/>
                  </a:lnTo>
                  <a:lnTo>
                    <a:pt x="1191602" y="99695"/>
                  </a:lnTo>
                  <a:lnTo>
                    <a:pt x="1194435" y="96774"/>
                  </a:lnTo>
                  <a:lnTo>
                    <a:pt x="1197229" y="92329"/>
                  </a:lnTo>
                  <a:lnTo>
                    <a:pt x="1199134" y="87249"/>
                  </a:lnTo>
                  <a:lnTo>
                    <a:pt x="1200823" y="82423"/>
                  </a:lnTo>
                  <a:lnTo>
                    <a:pt x="1200912" y="82042"/>
                  </a:lnTo>
                  <a:lnTo>
                    <a:pt x="1201293" y="76962"/>
                  </a:lnTo>
                  <a:close/>
                </a:path>
                <a:path w="3493770" h="281939">
                  <a:moveTo>
                    <a:pt x="1250569" y="35941"/>
                  </a:moveTo>
                  <a:lnTo>
                    <a:pt x="1250061" y="28575"/>
                  </a:lnTo>
                  <a:lnTo>
                    <a:pt x="1249680" y="21209"/>
                  </a:lnTo>
                  <a:lnTo>
                    <a:pt x="1246632" y="14605"/>
                  </a:lnTo>
                  <a:lnTo>
                    <a:pt x="1242695" y="10668"/>
                  </a:lnTo>
                  <a:lnTo>
                    <a:pt x="1239266" y="7239"/>
                  </a:lnTo>
                  <a:lnTo>
                    <a:pt x="1239266" y="25273"/>
                  </a:lnTo>
                  <a:lnTo>
                    <a:pt x="1239266" y="35052"/>
                  </a:lnTo>
                  <a:lnTo>
                    <a:pt x="1237615" y="39243"/>
                  </a:lnTo>
                  <a:lnTo>
                    <a:pt x="1231138" y="45720"/>
                  </a:lnTo>
                  <a:lnTo>
                    <a:pt x="1227201" y="47371"/>
                  </a:lnTo>
                  <a:lnTo>
                    <a:pt x="1217676" y="47625"/>
                  </a:lnTo>
                  <a:lnTo>
                    <a:pt x="1213231" y="45720"/>
                  </a:lnTo>
                  <a:lnTo>
                    <a:pt x="1209294" y="41656"/>
                  </a:lnTo>
                  <a:lnTo>
                    <a:pt x="1204976" y="37338"/>
                  </a:lnTo>
                  <a:lnTo>
                    <a:pt x="1202944" y="32766"/>
                  </a:lnTo>
                  <a:lnTo>
                    <a:pt x="1203058" y="28194"/>
                  </a:lnTo>
                  <a:lnTo>
                    <a:pt x="1203325" y="23114"/>
                  </a:lnTo>
                  <a:lnTo>
                    <a:pt x="1204976" y="19177"/>
                  </a:lnTo>
                  <a:lnTo>
                    <a:pt x="1211453" y="12700"/>
                  </a:lnTo>
                  <a:lnTo>
                    <a:pt x="1215390" y="11049"/>
                  </a:lnTo>
                  <a:lnTo>
                    <a:pt x="1219962" y="10922"/>
                  </a:lnTo>
                  <a:lnTo>
                    <a:pt x="1224661" y="10668"/>
                  </a:lnTo>
                  <a:lnTo>
                    <a:pt x="1228979" y="12573"/>
                  </a:lnTo>
                  <a:lnTo>
                    <a:pt x="1232916" y="16637"/>
                  </a:lnTo>
                  <a:lnTo>
                    <a:pt x="1237107" y="20828"/>
                  </a:lnTo>
                  <a:lnTo>
                    <a:pt x="1239266" y="25273"/>
                  </a:lnTo>
                  <a:lnTo>
                    <a:pt x="1239266" y="7239"/>
                  </a:lnTo>
                  <a:lnTo>
                    <a:pt x="1235075" y="3048"/>
                  </a:lnTo>
                  <a:lnTo>
                    <a:pt x="1228598" y="127"/>
                  </a:lnTo>
                  <a:lnTo>
                    <a:pt x="1221359" y="0"/>
                  </a:lnTo>
                  <a:lnTo>
                    <a:pt x="1214120" y="0"/>
                  </a:lnTo>
                  <a:lnTo>
                    <a:pt x="1207897" y="2540"/>
                  </a:lnTo>
                  <a:lnTo>
                    <a:pt x="1202690" y="7874"/>
                  </a:lnTo>
                  <a:lnTo>
                    <a:pt x="1197229" y="13335"/>
                  </a:lnTo>
                  <a:lnTo>
                    <a:pt x="1194816" y="20066"/>
                  </a:lnTo>
                  <a:lnTo>
                    <a:pt x="1195324" y="28194"/>
                  </a:lnTo>
                  <a:lnTo>
                    <a:pt x="1187196" y="20066"/>
                  </a:lnTo>
                  <a:lnTo>
                    <a:pt x="1173226" y="6096"/>
                  </a:lnTo>
                  <a:lnTo>
                    <a:pt x="1159129" y="20193"/>
                  </a:lnTo>
                  <a:lnTo>
                    <a:pt x="1165733" y="26797"/>
                  </a:lnTo>
                  <a:lnTo>
                    <a:pt x="1172591" y="20066"/>
                  </a:lnTo>
                  <a:lnTo>
                    <a:pt x="1214120" y="61595"/>
                  </a:lnTo>
                  <a:lnTo>
                    <a:pt x="1207262" y="68453"/>
                  </a:lnTo>
                  <a:lnTo>
                    <a:pt x="1213993" y="75057"/>
                  </a:lnTo>
                  <a:lnTo>
                    <a:pt x="1228090" y="60960"/>
                  </a:lnTo>
                  <a:lnTo>
                    <a:pt x="1222375" y="55245"/>
                  </a:lnTo>
                  <a:lnTo>
                    <a:pt x="1225042" y="55753"/>
                  </a:lnTo>
                  <a:lnTo>
                    <a:pt x="1228344" y="55372"/>
                  </a:lnTo>
                  <a:lnTo>
                    <a:pt x="1228725" y="55245"/>
                  </a:lnTo>
                  <a:lnTo>
                    <a:pt x="1232154" y="54102"/>
                  </a:lnTo>
                  <a:lnTo>
                    <a:pt x="1236091" y="52959"/>
                  </a:lnTo>
                  <a:lnTo>
                    <a:pt x="1239520" y="50800"/>
                  </a:lnTo>
                  <a:lnTo>
                    <a:pt x="1242695" y="47625"/>
                  </a:lnTo>
                  <a:lnTo>
                    <a:pt x="1248029" y="42291"/>
                  </a:lnTo>
                  <a:lnTo>
                    <a:pt x="1250569" y="35941"/>
                  </a:lnTo>
                  <a:close/>
                </a:path>
                <a:path w="3493770" h="281939">
                  <a:moveTo>
                    <a:pt x="1358646" y="250825"/>
                  </a:moveTo>
                  <a:lnTo>
                    <a:pt x="1351915" y="244221"/>
                  </a:lnTo>
                  <a:lnTo>
                    <a:pt x="1344803" y="251333"/>
                  </a:lnTo>
                  <a:lnTo>
                    <a:pt x="1310767" y="217297"/>
                  </a:lnTo>
                  <a:lnTo>
                    <a:pt x="1296670" y="203200"/>
                  </a:lnTo>
                  <a:lnTo>
                    <a:pt x="1281684" y="218186"/>
                  </a:lnTo>
                  <a:lnTo>
                    <a:pt x="1288161" y="224790"/>
                  </a:lnTo>
                  <a:lnTo>
                    <a:pt x="1295781" y="217297"/>
                  </a:lnTo>
                  <a:lnTo>
                    <a:pt x="1337310" y="258826"/>
                  </a:lnTo>
                  <a:lnTo>
                    <a:pt x="1329817" y="266319"/>
                  </a:lnTo>
                  <a:lnTo>
                    <a:pt x="1336421" y="273050"/>
                  </a:lnTo>
                  <a:lnTo>
                    <a:pt x="1358138" y="251333"/>
                  </a:lnTo>
                  <a:lnTo>
                    <a:pt x="1358646" y="250825"/>
                  </a:lnTo>
                  <a:close/>
                </a:path>
                <a:path w="3493770" h="281939">
                  <a:moveTo>
                    <a:pt x="1405001" y="204470"/>
                  </a:moveTo>
                  <a:lnTo>
                    <a:pt x="1403375" y="202819"/>
                  </a:lnTo>
                  <a:lnTo>
                    <a:pt x="1398397" y="197739"/>
                  </a:lnTo>
                  <a:lnTo>
                    <a:pt x="1393317" y="202819"/>
                  </a:lnTo>
                  <a:lnTo>
                    <a:pt x="1392440" y="201930"/>
                  </a:lnTo>
                  <a:lnTo>
                    <a:pt x="1385316" y="194691"/>
                  </a:lnTo>
                  <a:lnTo>
                    <a:pt x="1391920" y="188087"/>
                  </a:lnTo>
                  <a:lnTo>
                    <a:pt x="1394079" y="185928"/>
                  </a:lnTo>
                  <a:lnTo>
                    <a:pt x="1387348" y="179324"/>
                  </a:lnTo>
                  <a:lnTo>
                    <a:pt x="1378585" y="188087"/>
                  </a:lnTo>
                  <a:lnTo>
                    <a:pt x="1371346" y="180822"/>
                  </a:lnTo>
                  <a:lnTo>
                    <a:pt x="1371346" y="195326"/>
                  </a:lnTo>
                  <a:lnTo>
                    <a:pt x="1356995" y="209677"/>
                  </a:lnTo>
                  <a:lnTo>
                    <a:pt x="1349756" y="173609"/>
                  </a:lnTo>
                  <a:lnTo>
                    <a:pt x="1371346" y="195326"/>
                  </a:lnTo>
                  <a:lnTo>
                    <a:pt x="1371346" y="180822"/>
                  </a:lnTo>
                  <a:lnTo>
                    <a:pt x="1364157" y="173609"/>
                  </a:lnTo>
                  <a:lnTo>
                    <a:pt x="1344676" y="154051"/>
                  </a:lnTo>
                  <a:lnTo>
                    <a:pt x="1338326" y="160401"/>
                  </a:lnTo>
                  <a:lnTo>
                    <a:pt x="1349883" y="217678"/>
                  </a:lnTo>
                  <a:lnTo>
                    <a:pt x="1353312" y="217678"/>
                  </a:lnTo>
                  <a:lnTo>
                    <a:pt x="1356487" y="218567"/>
                  </a:lnTo>
                  <a:lnTo>
                    <a:pt x="1359535" y="220345"/>
                  </a:lnTo>
                  <a:lnTo>
                    <a:pt x="1370266" y="209677"/>
                  </a:lnTo>
                  <a:lnTo>
                    <a:pt x="1378077" y="201930"/>
                  </a:lnTo>
                  <a:lnTo>
                    <a:pt x="1386078" y="209931"/>
                  </a:lnTo>
                  <a:lnTo>
                    <a:pt x="1380236" y="215773"/>
                  </a:lnTo>
                  <a:lnTo>
                    <a:pt x="1386967" y="222504"/>
                  </a:lnTo>
                  <a:lnTo>
                    <a:pt x="1405001" y="204470"/>
                  </a:lnTo>
                  <a:close/>
                </a:path>
                <a:path w="3493770" h="281939">
                  <a:moveTo>
                    <a:pt x="1423543" y="155448"/>
                  </a:moveTo>
                  <a:lnTo>
                    <a:pt x="1416050" y="147955"/>
                  </a:lnTo>
                  <a:lnTo>
                    <a:pt x="1392428" y="171704"/>
                  </a:lnTo>
                  <a:lnTo>
                    <a:pt x="1399921" y="179197"/>
                  </a:lnTo>
                  <a:lnTo>
                    <a:pt x="1423543" y="155448"/>
                  </a:lnTo>
                  <a:close/>
                </a:path>
                <a:path w="3493770" h="281939">
                  <a:moveTo>
                    <a:pt x="1464945" y="144526"/>
                  </a:moveTo>
                  <a:lnTo>
                    <a:pt x="1458087" y="137668"/>
                  </a:lnTo>
                  <a:lnTo>
                    <a:pt x="1450975" y="144653"/>
                  </a:lnTo>
                  <a:lnTo>
                    <a:pt x="1432941" y="126619"/>
                  </a:lnTo>
                  <a:lnTo>
                    <a:pt x="1439837" y="119761"/>
                  </a:lnTo>
                  <a:lnTo>
                    <a:pt x="1450721" y="108966"/>
                  </a:lnTo>
                  <a:lnTo>
                    <a:pt x="1443863" y="102108"/>
                  </a:lnTo>
                  <a:lnTo>
                    <a:pt x="1426083" y="119761"/>
                  </a:lnTo>
                  <a:lnTo>
                    <a:pt x="1418209" y="111887"/>
                  </a:lnTo>
                  <a:lnTo>
                    <a:pt x="1409827" y="103505"/>
                  </a:lnTo>
                  <a:lnTo>
                    <a:pt x="1430401" y="82931"/>
                  </a:lnTo>
                  <a:lnTo>
                    <a:pt x="1440053" y="92710"/>
                  </a:lnTo>
                  <a:lnTo>
                    <a:pt x="1446911" y="85852"/>
                  </a:lnTo>
                  <a:lnTo>
                    <a:pt x="1443964" y="82931"/>
                  </a:lnTo>
                  <a:lnTo>
                    <a:pt x="1430274" y="69342"/>
                  </a:lnTo>
                  <a:lnTo>
                    <a:pt x="1387729" y="111887"/>
                  </a:lnTo>
                  <a:lnTo>
                    <a:pt x="1394587" y="118745"/>
                  </a:lnTo>
                  <a:lnTo>
                    <a:pt x="1401572" y="111887"/>
                  </a:lnTo>
                  <a:lnTo>
                    <a:pt x="1442720" y="153035"/>
                  </a:lnTo>
                  <a:lnTo>
                    <a:pt x="1435735" y="159893"/>
                  </a:lnTo>
                  <a:lnTo>
                    <a:pt x="1442593" y="166751"/>
                  </a:lnTo>
                  <a:lnTo>
                    <a:pt x="1464805" y="144653"/>
                  </a:lnTo>
                  <a:lnTo>
                    <a:pt x="1464945" y="144526"/>
                  </a:lnTo>
                  <a:close/>
                </a:path>
                <a:path w="3493770" h="281939">
                  <a:moveTo>
                    <a:pt x="1521714" y="76962"/>
                  </a:moveTo>
                  <a:lnTo>
                    <a:pt x="1520444" y="71501"/>
                  </a:lnTo>
                  <a:lnTo>
                    <a:pt x="1510919" y="75184"/>
                  </a:lnTo>
                  <a:lnTo>
                    <a:pt x="1512062" y="82423"/>
                  </a:lnTo>
                  <a:lnTo>
                    <a:pt x="1510030" y="88646"/>
                  </a:lnTo>
                  <a:lnTo>
                    <a:pt x="1504823" y="93853"/>
                  </a:lnTo>
                  <a:lnTo>
                    <a:pt x="1501267" y="97536"/>
                  </a:lnTo>
                  <a:lnTo>
                    <a:pt x="1497203" y="99441"/>
                  </a:lnTo>
                  <a:lnTo>
                    <a:pt x="1488186" y="99695"/>
                  </a:lnTo>
                  <a:lnTo>
                    <a:pt x="1483868" y="98171"/>
                  </a:lnTo>
                  <a:lnTo>
                    <a:pt x="1479931" y="95123"/>
                  </a:lnTo>
                  <a:lnTo>
                    <a:pt x="1485646" y="89408"/>
                  </a:lnTo>
                  <a:lnTo>
                    <a:pt x="1512062" y="62992"/>
                  </a:lnTo>
                  <a:lnTo>
                    <a:pt x="1510969" y="62103"/>
                  </a:lnTo>
                  <a:lnTo>
                    <a:pt x="1506410" y="58356"/>
                  </a:lnTo>
                  <a:lnTo>
                    <a:pt x="1500708" y="55118"/>
                  </a:lnTo>
                  <a:lnTo>
                    <a:pt x="1498854" y="54546"/>
                  </a:lnTo>
                  <a:lnTo>
                    <a:pt x="1498854" y="65278"/>
                  </a:lnTo>
                  <a:lnTo>
                    <a:pt x="1474724" y="89408"/>
                  </a:lnTo>
                  <a:lnTo>
                    <a:pt x="1472057" y="85852"/>
                  </a:lnTo>
                  <a:lnTo>
                    <a:pt x="1470914" y="82042"/>
                  </a:lnTo>
                  <a:lnTo>
                    <a:pt x="1471168" y="73787"/>
                  </a:lnTo>
                  <a:lnTo>
                    <a:pt x="1472819" y="70231"/>
                  </a:lnTo>
                  <a:lnTo>
                    <a:pt x="1475867" y="67310"/>
                  </a:lnTo>
                  <a:lnTo>
                    <a:pt x="1479042" y="64008"/>
                  </a:lnTo>
                  <a:lnTo>
                    <a:pt x="1482979" y="62230"/>
                  </a:lnTo>
                  <a:lnTo>
                    <a:pt x="1487424" y="62230"/>
                  </a:lnTo>
                  <a:lnTo>
                    <a:pt x="1491869" y="62103"/>
                  </a:lnTo>
                  <a:lnTo>
                    <a:pt x="1495679" y="63119"/>
                  </a:lnTo>
                  <a:lnTo>
                    <a:pt x="1498854" y="65278"/>
                  </a:lnTo>
                  <a:lnTo>
                    <a:pt x="1498854" y="54546"/>
                  </a:lnTo>
                  <a:lnTo>
                    <a:pt x="1494929" y="53314"/>
                  </a:lnTo>
                  <a:lnTo>
                    <a:pt x="1489075" y="52959"/>
                  </a:lnTo>
                  <a:lnTo>
                    <a:pt x="1481201" y="53467"/>
                  </a:lnTo>
                  <a:lnTo>
                    <a:pt x="1461008" y="88773"/>
                  </a:lnTo>
                  <a:lnTo>
                    <a:pt x="1463802" y="95631"/>
                  </a:lnTo>
                  <a:lnTo>
                    <a:pt x="1469771" y="101473"/>
                  </a:lnTo>
                  <a:lnTo>
                    <a:pt x="1475867" y="107696"/>
                  </a:lnTo>
                  <a:lnTo>
                    <a:pt x="1482852" y="110490"/>
                  </a:lnTo>
                  <a:lnTo>
                    <a:pt x="1490726" y="110109"/>
                  </a:lnTo>
                  <a:lnTo>
                    <a:pt x="1498473" y="109601"/>
                  </a:lnTo>
                  <a:lnTo>
                    <a:pt x="1505331" y="106426"/>
                  </a:lnTo>
                  <a:lnTo>
                    <a:pt x="1511173" y="100584"/>
                  </a:lnTo>
                  <a:lnTo>
                    <a:pt x="1512023" y="99695"/>
                  </a:lnTo>
                  <a:lnTo>
                    <a:pt x="1514856" y="96774"/>
                  </a:lnTo>
                  <a:lnTo>
                    <a:pt x="1517650" y="92329"/>
                  </a:lnTo>
                  <a:lnTo>
                    <a:pt x="1519555" y="87249"/>
                  </a:lnTo>
                  <a:lnTo>
                    <a:pt x="1521244" y="82423"/>
                  </a:lnTo>
                  <a:lnTo>
                    <a:pt x="1521333" y="82042"/>
                  </a:lnTo>
                  <a:lnTo>
                    <a:pt x="1521714" y="76962"/>
                  </a:lnTo>
                  <a:close/>
                </a:path>
                <a:path w="3493770" h="281939">
                  <a:moveTo>
                    <a:pt x="1570863" y="35941"/>
                  </a:moveTo>
                  <a:lnTo>
                    <a:pt x="1570101" y="21209"/>
                  </a:lnTo>
                  <a:lnTo>
                    <a:pt x="1567053" y="14605"/>
                  </a:lnTo>
                  <a:lnTo>
                    <a:pt x="1563116" y="10668"/>
                  </a:lnTo>
                  <a:lnTo>
                    <a:pt x="1559687" y="7239"/>
                  </a:lnTo>
                  <a:lnTo>
                    <a:pt x="1559687" y="25273"/>
                  </a:lnTo>
                  <a:lnTo>
                    <a:pt x="1559687" y="35052"/>
                  </a:lnTo>
                  <a:lnTo>
                    <a:pt x="1558036" y="39243"/>
                  </a:lnTo>
                  <a:lnTo>
                    <a:pt x="1551559" y="45720"/>
                  </a:lnTo>
                  <a:lnTo>
                    <a:pt x="1547622" y="47371"/>
                  </a:lnTo>
                  <a:lnTo>
                    <a:pt x="1538097" y="47625"/>
                  </a:lnTo>
                  <a:lnTo>
                    <a:pt x="1533652" y="45720"/>
                  </a:lnTo>
                  <a:lnTo>
                    <a:pt x="1529715" y="41656"/>
                  </a:lnTo>
                  <a:lnTo>
                    <a:pt x="1525397" y="37338"/>
                  </a:lnTo>
                  <a:lnTo>
                    <a:pt x="1523365" y="32766"/>
                  </a:lnTo>
                  <a:lnTo>
                    <a:pt x="1523479" y="28194"/>
                  </a:lnTo>
                  <a:lnTo>
                    <a:pt x="1523746" y="23114"/>
                  </a:lnTo>
                  <a:lnTo>
                    <a:pt x="1525397" y="19177"/>
                  </a:lnTo>
                  <a:lnTo>
                    <a:pt x="1531874" y="12700"/>
                  </a:lnTo>
                  <a:lnTo>
                    <a:pt x="1535811" y="11049"/>
                  </a:lnTo>
                  <a:lnTo>
                    <a:pt x="1540383" y="10922"/>
                  </a:lnTo>
                  <a:lnTo>
                    <a:pt x="1544955" y="10668"/>
                  </a:lnTo>
                  <a:lnTo>
                    <a:pt x="1549400" y="12573"/>
                  </a:lnTo>
                  <a:lnTo>
                    <a:pt x="1553337" y="16637"/>
                  </a:lnTo>
                  <a:lnTo>
                    <a:pt x="1557528" y="20828"/>
                  </a:lnTo>
                  <a:lnTo>
                    <a:pt x="1559687" y="25273"/>
                  </a:lnTo>
                  <a:lnTo>
                    <a:pt x="1559687" y="7239"/>
                  </a:lnTo>
                  <a:lnTo>
                    <a:pt x="1555496" y="3048"/>
                  </a:lnTo>
                  <a:lnTo>
                    <a:pt x="1548892" y="127"/>
                  </a:lnTo>
                  <a:lnTo>
                    <a:pt x="1541780" y="0"/>
                  </a:lnTo>
                  <a:lnTo>
                    <a:pt x="1534541" y="0"/>
                  </a:lnTo>
                  <a:lnTo>
                    <a:pt x="1528318" y="2540"/>
                  </a:lnTo>
                  <a:lnTo>
                    <a:pt x="1523111" y="7874"/>
                  </a:lnTo>
                  <a:lnTo>
                    <a:pt x="1517650" y="13335"/>
                  </a:lnTo>
                  <a:lnTo>
                    <a:pt x="1515110" y="20066"/>
                  </a:lnTo>
                  <a:lnTo>
                    <a:pt x="1515745" y="28194"/>
                  </a:lnTo>
                  <a:lnTo>
                    <a:pt x="1507617" y="20066"/>
                  </a:lnTo>
                  <a:lnTo>
                    <a:pt x="1493647" y="6096"/>
                  </a:lnTo>
                  <a:lnTo>
                    <a:pt x="1479423" y="20193"/>
                  </a:lnTo>
                  <a:lnTo>
                    <a:pt x="1486154" y="26797"/>
                  </a:lnTo>
                  <a:lnTo>
                    <a:pt x="1492885" y="20066"/>
                  </a:lnTo>
                  <a:lnTo>
                    <a:pt x="1534541" y="61595"/>
                  </a:lnTo>
                  <a:lnTo>
                    <a:pt x="1527683" y="68453"/>
                  </a:lnTo>
                  <a:lnTo>
                    <a:pt x="1534414" y="75057"/>
                  </a:lnTo>
                  <a:lnTo>
                    <a:pt x="1548511" y="60960"/>
                  </a:lnTo>
                  <a:lnTo>
                    <a:pt x="1542796" y="55245"/>
                  </a:lnTo>
                  <a:lnTo>
                    <a:pt x="1545463" y="55753"/>
                  </a:lnTo>
                  <a:lnTo>
                    <a:pt x="1548765" y="55372"/>
                  </a:lnTo>
                  <a:lnTo>
                    <a:pt x="1549146" y="55245"/>
                  </a:lnTo>
                  <a:lnTo>
                    <a:pt x="1552575" y="54102"/>
                  </a:lnTo>
                  <a:lnTo>
                    <a:pt x="1556512" y="52959"/>
                  </a:lnTo>
                  <a:lnTo>
                    <a:pt x="1559941" y="50800"/>
                  </a:lnTo>
                  <a:lnTo>
                    <a:pt x="1563116" y="47625"/>
                  </a:lnTo>
                  <a:lnTo>
                    <a:pt x="1568450" y="42291"/>
                  </a:lnTo>
                  <a:lnTo>
                    <a:pt x="1570863" y="35941"/>
                  </a:lnTo>
                  <a:close/>
                </a:path>
                <a:path w="3493770" h="281939">
                  <a:moveTo>
                    <a:pt x="1678940" y="250825"/>
                  </a:moveTo>
                  <a:lnTo>
                    <a:pt x="1672336" y="244221"/>
                  </a:lnTo>
                  <a:lnTo>
                    <a:pt x="1665224" y="251333"/>
                  </a:lnTo>
                  <a:lnTo>
                    <a:pt x="1631188" y="217297"/>
                  </a:lnTo>
                  <a:lnTo>
                    <a:pt x="1617091" y="203200"/>
                  </a:lnTo>
                  <a:lnTo>
                    <a:pt x="1601978" y="218186"/>
                  </a:lnTo>
                  <a:lnTo>
                    <a:pt x="1608582" y="224790"/>
                  </a:lnTo>
                  <a:lnTo>
                    <a:pt x="1616075" y="217297"/>
                  </a:lnTo>
                  <a:lnTo>
                    <a:pt x="1657731" y="258826"/>
                  </a:lnTo>
                  <a:lnTo>
                    <a:pt x="1650238" y="266319"/>
                  </a:lnTo>
                  <a:lnTo>
                    <a:pt x="1656842" y="273050"/>
                  </a:lnTo>
                  <a:lnTo>
                    <a:pt x="1678432" y="251333"/>
                  </a:lnTo>
                  <a:lnTo>
                    <a:pt x="1678940" y="250825"/>
                  </a:lnTo>
                  <a:close/>
                </a:path>
                <a:path w="3493770" h="281939">
                  <a:moveTo>
                    <a:pt x="1719961" y="208153"/>
                  </a:moveTo>
                  <a:lnTo>
                    <a:pt x="1719834" y="201422"/>
                  </a:lnTo>
                  <a:lnTo>
                    <a:pt x="1719580" y="194691"/>
                  </a:lnTo>
                  <a:lnTo>
                    <a:pt x="1716913" y="188595"/>
                  </a:lnTo>
                  <a:lnTo>
                    <a:pt x="1713611" y="185293"/>
                  </a:lnTo>
                  <a:lnTo>
                    <a:pt x="1711452" y="183134"/>
                  </a:lnTo>
                  <a:lnTo>
                    <a:pt x="1706245" y="178054"/>
                  </a:lnTo>
                  <a:lnTo>
                    <a:pt x="1700530" y="175260"/>
                  </a:lnTo>
                  <a:lnTo>
                    <a:pt x="1687576" y="174244"/>
                  </a:lnTo>
                  <a:lnTo>
                    <a:pt x="1681734" y="176657"/>
                  </a:lnTo>
                  <a:lnTo>
                    <a:pt x="1672336" y="186055"/>
                  </a:lnTo>
                  <a:lnTo>
                    <a:pt x="1670050" y="191008"/>
                  </a:lnTo>
                  <a:lnTo>
                    <a:pt x="1669415" y="197104"/>
                  </a:lnTo>
                  <a:lnTo>
                    <a:pt x="1654556" y="179832"/>
                  </a:lnTo>
                  <a:lnTo>
                    <a:pt x="1671320" y="163068"/>
                  </a:lnTo>
                  <a:lnTo>
                    <a:pt x="1678813" y="170561"/>
                  </a:lnTo>
                  <a:lnTo>
                    <a:pt x="1685671" y="163703"/>
                  </a:lnTo>
                  <a:lnTo>
                    <a:pt x="1685023" y="163068"/>
                  </a:lnTo>
                  <a:lnTo>
                    <a:pt x="1671066" y="149225"/>
                  </a:lnTo>
                  <a:lnTo>
                    <a:pt x="1641729" y="178435"/>
                  </a:lnTo>
                  <a:lnTo>
                    <a:pt x="1667764" y="208915"/>
                  </a:lnTo>
                  <a:lnTo>
                    <a:pt x="1670939" y="207772"/>
                  </a:lnTo>
                  <a:lnTo>
                    <a:pt x="1674114" y="207264"/>
                  </a:lnTo>
                  <a:lnTo>
                    <a:pt x="1677543" y="207264"/>
                  </a:lnTo>
                  <a:lnTo>
                    <a:pt x="1676146" y="199771"/>
                  </a:lnTo>
                  <a:lnTo>
                    <a:pt x="1676781" y="197104"/>
                  </a:lnTo>
                  <a:lnTo>
                    <a:pt x="1677543" y="193929"/>
                  </a:lnTo>
                  <a:lnTo>
                    <a:pt x="1684782" y="186690"/>
                  </a:lnTo>
                  <a:lnTo>
                    <a:pt x="1688211" y="185293"/>
                  </a:lnTo>
                  <a:lnTo>
                    <a:pt x="1692148" y="185293"/>
                  </a:lnTo>
                  <a:lnTo>
                    <a:pt x="1709572" y="207264"/>
                  </a:lnTo>
                  <a:lnTo>
                    <a:pt x="1708150" y="210820"/>
                  </a:lnTo>
                  <a:lnTo>
                    <a:pt x="1701673" y="217297"/>
                  </a:lnTo>
                  <a:lnTo>
                    <a:pt x="1697863" y="218948"/>
                  </a:lnTo>
                  <a:lnTo>
                    <a:pt x="1689608" y="218440"/>
                  </a:lnTo>
                  <a:lnTo>
                    <a:pt x="1685417" y="216789"/>
                  </a:lnTo>
                  <a:lnTo>
                    <a:pt x="1681353" y="213487"/>
                  </a:lnTo>
                  <a:lnTo>
                    <a:pt x="1674241" y="220599"/>
                  </a:lnTo>
                  <a:lnTo>
                    <a:pt x="1680591" y="226187"/>
                  </a:lnTo>
                  <a:lnTo>
                    <a:pt x="1686941" y="228981"/>
                  </a:lnTo>
                  <a:lnTo>
                    <a:pt x="1693291" y="228854"/>
                  </a:lnTo>
                  <a:lnTo>
                    <a:pt x="1699641" y="228854"/>
                  </a:lnTo>
                  <a:lnTo>
                    <a:pt x="1705610" y="226060"/>
                  </a:lnTo>
                  <a:lnTo>
                    <a:pt x="1711071" y="220472"/>
                  </a:lnTo>
                  <a:lnTo>
                    <a:pt x="1712595" y="218948"/>
                  </a:lnTo>
                  <a:lnTo>
                    <a:pt x="1717040" y="214503"/>
                  </a:lnTo>
                  <a:lnTo>
                    <a:pt x="1719961" y="208153"/>
                  </a:lnTo>
                  <a:close/>
                </a:path>
                <a:path w="3493770" h="281939">
                  <a:moveTo>
                    <a:pt x="1743964" y="155448"/>
                  </a:moveTo>
                  <a:lnTo>
                    <a:pt x="1736471" y="147955"/>
                  </a:lnTo>
                  <a:lnTo>
                    <a:pt x="1712849" y="171704"/>
                  </a:lnTo>
                  <a:lnTo>
                    <a:pt x="1720342" y="179197"/>
                  </a:lnTo>
                  <a:lnTo>
                    <a:pt x="1743964" y="155448"/>
                  </a:lnTo>
                  <a:close/>
                </a:path>
                <a:path w="3493770" h="281939">
                  <a:moveTo>
                    <a:pt x="1785366" y="144526"/>
                  </a:moveTo>
                  <a:lnTo>
                    <a:pt x="1778508" y="137668"/>
                  </a:lnTo>
                  <a:lnTo>
                    <a:pt x="1771396" y="144653"/>
                  </a:lnTo>
                  <a:lnTo>
                    <a:pt x="1753362" y="126619"/>
                  </a:lnTo>
                  <a:lnTo>
                    <a:pt x="1760258" y="119761"/>
                  </a:lnTo>
                  <a:lnTo>
                    <a:pt x="1771142" y="108966"/>
                  </a:lnTo>
                  <a:lnTo>
                    <a:pt x="1764284" y="102108"/>
                  </a:lnTo>
                  <a:lnTo>
                    <a:pt x="1746504" y="119761"/>
                  </a:lnTo>
                  <a:lnTo>
                    <a:pt x="1738630" y="111887"/>
                  </a:lnTo>
                  <a:lnTo>
                    <a:pt x="1730248" y="103505"/>
                  </a:lnTo>
                  <a:lnTo>
                    <a:pt x="1750822" y="82931"/>
                  </a:lnTo>
                  <a:lnTo>
                    <a:pt x="1760474" y="92710"/>
                  </a:lnTo>
                  <a:lnTo>
                    <a:pt x="1767332" y="85852"/>
                  </a:lnTo>
                  <a:lnTo>
                    <a:pt x="1764385" y="82931"/>
                  </a:lnTo>
                  <a:lnTo>
                    <a:pt x="1750695" y="69342"/>
                  </a:lnTo>
                  <a:lnTo>
                    <a:pt x="1708150" y="111887"/>
                  </a:lnTo>
                  <a:lnTo>
                    <a:pt x="1715008" y="118745"/>
                  </a:lnTo>
                  <a:lnTo>
                    <a:pt x="1721993" y="111887"/>
                  </a:lnTo>
                  <a:lnTo>
                    <a:pt x="1763141" y="153035"/>
                  </a:lnTo>
                  <a:lnTo>
                    <a:pt x="1756156" y="159893"/>
                  </a:lnTo>
                  <a:lnTo>
                    <a:pt x="1763014" y="166751"/>
                  </a:lnTo>
                  <a:lnTo>
                    <a:pt x="1785226" y="144653"/>
                  </a:lnTo>
                  <a:lnTo>
                    <a:pt x="1785366" y="144526"/>
                  </a:lnTo>
                  <a:close/>
                </a:path>
                <a:path w="3493770" h="281939">
                  <a:moveTo>
                    <a:pt x="1842135" y="76962"/>
                  </a:moveTo>
                  <a:lnTo>
                    <a:pt x="1840865" y="71501"/>
                  </a:lnTo>
                  <a:lnTo>
                    <a:pt x="1831340" y="75184"/>
                  </a:lnTo>
                  <a:lnTo>
                    <a:pt x="1832483" y="82423"/>
                  </a:lnTo>
                  <a:lnTo>
                    <a:pt x="1830451" y="88646"/>
                  </a:lnTo>
                  <a:lnTo>
                    <a:pt x="1821561" y="97536"/>
                  </a:lnTo>
                  <a:lnTo>
                    <a:pt x="1817624" y="99441"/>
                  </a:lnTo>
                  <a:lnTo>
                    <a:pt x="1808607" y="99695"/>
                  </a:lnTo>
                  <a:lnTo>
                    <a:pt x="1804289" y="98171"/>
                  </a:lnTo>
                  <a:lnTo>
                    <a:pt x="1800352" y="95123"/>
                  </a:lnTo>
                  <a:lnTo>
                    <a:pt x="1806067" y="89408"/>
                  </a:lnTo>
                  <a:lnTo>
                    <a:pt x="1832483" y="62992"/>
                  </a:lnTo>
                  <a:lnTo>
                    <a:pt x="1831390" y="62103"/>
                  </a:lnTo>
                  <a:lnTo>
                    <a:pt x="1826818" y="58356"/>
                  </a:lnTo>
                  <a:lnTo>
                    <a:pt x="1821078" y="55118"/>
                  </a:lnTo>
                  <a:lnTo>
                    <a:pt x="1819275" y="54559"/>
                  </a:lnTo>
                  <a:lnTo>
                    <a:pt x="1819275" y="65278"/>
                  </a:lnTo>
                  <a:lnTo>
                    <a:pt x="1795145" y="89408"/>
                  </a:lnTo>
                  <a:lnTo>
                    <a:pt x="1792478" y="85852"/>
                  </a:lnTo>
                  <a:lnTo>
                    <a:pt x="1791335" y="82042"/>
                  </a:lnTo>
                  <a:lnTo>
                    <a:pt x="1791589" y="73787"/>
                  </a:lnTo>
                  <a:lnTo>
                    <a:pt x="1793240" y="70231"/>
                  </a:lnTo>
                  <a:lnTo>
                    <a:pt x="1799463" y="64008"/>
                  </a:lnTo>
                  <a:lnTo>
                    <a:pt x="1803400" y="62230"/>
                  </a:lnTo>
                  <a:lnTo>
                    <a:pt x="1807845" y="62230"/>
                  </a:lnTo>
                  <a:lnTo>
                    <a:pt x="1812290" y="62103"/>
                  </a:lnTo>
                  <a:lnTo>
                    <a:pt x="1816100" y="63119"/>
                  </a:lnTo>
                  <a:lnTo>
                    <a:pt x="1819275" y="65278"/>
                  </a:lnTo>
                  <a:lnTo>
                    <a:pt x="1819275" y="54559"/>
                  </a:lnTo>
                  <a:lnTo>
                    <a:pt x="1815299" y="53314"/>
                  </a:lnTo>
                  <a:lnTo>
                    <a:pt x="1809496" y="52959"/>
                  </a:lnTo>
                  <a:lnTo>
                    <a:pt x="1801622" y="53467"/>
                  </a:lnTo>
                  <a:lnTo>
                    <a:pt x="1781429" y="88773"/>
                  </a:lnTo>
                  <a:lnTo>
                    <a:pt x="1784223" y="95631"/>
                  </a:lnTo>
                  <a:lnTo>
                    <a:pt x="1790192" y="101473"/>
                  </a:lnTo>
                  <a:lnTo>
                    <a:pt x="1796288" y="107696"/>
                  </a:lnTo>
                  <a:lnTo>
                    <a:pt x="1803273" y="110490"/>
                  </a:lnTo>
                  <a:lnTo>
                    <a:pt x="1811147" y="110109"/>
                  </a:lnTo>
                  <a:lnTo>
                    <a:pt x="1818894" y="109601"/>
                  </a:lnTo>
                  <a:lnTo>
                    <a:pt x="1825752" y="106426"/>
                  </a:lnTo>
                  <a:lnTo>
                    <a:pt x="1831594" y="100584"/>
                  </a:lnTo>
                  <a:lnTo>
                    <a:pt x="1832444" y="99695"/>
                  </a:lnTo>
                  <a:lnTo>
                    <a:pt x="1835277" y="96774"/>
                  </a:lnTo>
                  <a:lnTo>
                    <a:pt x="1838071" y="92329"/>
                  </a:lnTo>
                  <a:lnTo>
                    <a:pt x="1839976" y="87249"/>
                  </a:lnTo>
                  <a:lnTo>
                    <a:pt x="1841665" y="82423"/>
                  </a:lnTo>
                  <a:lnTo>
                    <a:pt x="1841754" y="82042"/>
                  </a:lnTo>
                  <a:lnTo>
                    <a:pt x="1842135" y="76962"/>
                  </a:lnTo>
                  <a:close/>
                </a:path>
                <a:path w="3493770" h="281939">
                  <a:moveTo>
                    <a:pt x="1891284" y="35941"/>
                  </a:moveTo>
                  <a:lnTo>
                    <a:pt x="1890522" y="21209"/>
                  </a:lnTo>
                  <a:lnTo>
                    <a:pt x="1887474" y="14605"/>
                  </a:lnTo>
                  <a:lnTo>
                    <a:pt x="1883435" y="10668"/>
                  </a:lnTo>
                  <a:lnTo>
                    <a:pt x="1881759" y="9017"/>
                  </a:lnTo>
                  <a:lnTo>
                    <a:pt x="1880108" y="7340"/>
                  </a:lnTo>
                  <a:lnTo>
                    <a:pt x="1880108" y="35052"/>
                  </a:lnTo>
                  <a:lnTo>
                    <a:pt x="1878457" y="39243"/>
                  </a:lnTo>
                  <a:lnTo>
                    <a:pt x="1871980" y="45720"/>
                  </a:lnTo>
                  <a:lnTo>
                    <a:pt x="1868043" y="47371"/>
                  </a:lnTo>
                  <a:lnTo>
                    <a:pt x="1858518" y="47625"/>
                  </a:lnTo>
                  <a:lnTo>
                    <a:pt x="1854073" y="45720"/>
                  </a:lnTo>
                  <a:lnTo>
                    <a:pt x="1850136" y="41656"/>
                  </a:lnTo>
                  <a:lnTo>
                    <a:pt x="1845818" y="37338"/>
                  </a:lnTo>
                  <a:lnTo>
                    <a:pt x="1843659" y="32766"/>
                  </a:lnTo>
                  <a:lnTo>
                    <a:pt x="1843887" y="28194"/>
                  </a:lnTo>
                  <a:lnTo>
                    <a:pt x="1844167" y="23114"/>
                  </a:lnTo>
                  <a:lnTo>
                    <a:pt x="1845818" y="19177"/>
                  </a:lnTo>
                  <a:lnTo>
                    <a:pt x="1848993" y="16002"/>
                  </a:lnTo>
                  <a:lnTo>
                    <a:pt x="1852168" y="12700"/>
                  </a:lnTo>
                  <a:lnTo>
                    <a:pt x="1856105" y="11049"/>
                  </a:lnTo>
                  <a:lnTo>
                    <a:pt x="1860804" y="10922"/>
                  </a:lnTo>
                  <a:lnTo>
                    <a:pt x="1865376" y="10668"/>
                  </a:lnTo>
                  <a:lnTo>
                    <a:pt x="1869694" y="12573"/>
                  </a:lnTo>
                  <a:lnTo>
                    <a:pt x="1877949" y="20828"/>
                  </a:lnTo>
                  <a:lnTo>
                    <a:pt x="1879981" y="25273"/>
                  </a:lnTo>
                  <a:lnTo>
                    <a:pt x="1880108" y="35052"/>
                  </a:lnTo>
                  <a:lnTo>
                    <a:pt x="1880108" y="7340"/>
                  </a:lnTo>
                  <a:lnTo>
                    <a:pt x="1875917" y="3048"/>
                  </a:lnTo>
                  <a:lnTo>
                    <a:pt x="1869313" y="127"/>
                  </a:lnTo>
                  <a:lnTo>
                    <a:pt x="1862201" y="0"/>
                  </a:lnTo>
                  <a:lnTo>
                    <a:pt x="1854962" y="0"/>
                  </a:lnTo>
                  <a:lnTo>
                    <a:pt x="1848739" y="2540"/>
                  </a:lnTo>
                  <a:lnTo>
                    <a:pt x="1843532" y="7874"/>
                  </a:lnTo>
                  <a:lnTo>
                    <a:pt x="1838071" y="13335"/>
                  </a:lnTo>
                  <a:lnTo>
                    <a:pt x="1835531" y="20066"/>
                  </a:lnTo>
                  <a:lnTo>
                    <a:pt x="1836166" y="28194"/>
                  </a:lnTo>
                  <a:lnTo>
                    <a:pt x="1828038" y="20066"/>
                  </a:lnTo>
                  <a:lnTo>
                    <a:pt x="1814068" y="6096"/>
                  </a:lnTo>
                  <a:lnTo>
                    <a:pt x="1799844" y="20193"/>
                  </a:lnTo>
                  <a:lnTo>
                    <a:pt x="1806575" y="26797"/>
                  </a:lnTo>
                  <a:lnTo>
                    <a:pt x="1813306" y="20066"/>
                  </a:lnTo>
                  <a:lnTo>
                    <a:pt x="1854962" y="61595"/>
                  </a:lnTo>
                  <a:lnTo>
                    <a:pt x="1848104" y="68453"/>
                  </a:lnTo>
                  <a:lnTo>
                    <a:pt x="1854835" y="75057"/>
                  </a:lnTo>
                  <a:lnTo>
                    <a:pt x="1868932" y="60960"/>
                  </a:lnTo>
                  <a:lnTo>
                    <a:pt x="1863217" y="55245"/>
                  </a:lnTo>
                  <a:lnTo>
                    <a:pt x="1865884" y="55753"/>
                  </a:lnTo>
                  <a:lnTo>
                    <a:pt x="1869186" y="55372"/>
                  </a:lnTo>
                  <a:lnTo>
                    <a:pt x="1869567" y="55245"/>
                  </a:lnTo>
                  <a:lnTo>
                    <a:pt x="1872996" y="54102"/>
                  </a:lnTo>
                  <a:lnTo>
                    <a:pt x="1876806" y="52959"/>
                  </a:lnTo>
                  <a:lnTo>
                    <a:pt x="1880362" y="50800"/>
                  </a:lnTo>
                  <a:lnTo>
                    <a:pt x="1883524" y="47625"/>
                  </a:lnTo>
                  <a:lnTo>
                    <a:pt x="1888744" y="42291"/>
                  </a:lnTo>
                  <a:lnTo>
                    <a:pt x="1891284" y="35941"/>
                  </a:lnTo>
                  <a:close/>
                </a:path>
                <a:path w="3493770" h="281939">
                  <a:moveTo>
                    <a:pt x="1999361" y="250825"/>
                  </a:moveTo>
                  <a:lnTo>
                    <a:pt x="1992757" y="244221"/>
                  </a:lnTo>
                  <a:lnTo>
                    <a:pt x="1985645" y="251333"/>
                  </a:lnTo>
                  <a:lnTo>
                    <a:pt x="1951507" y="217297"/>
                  </a:lnTo>
                  <a:lnTo>
                    <a:pt x="1937385" y="203200"/>
                  </a:lnTo>
                  <a:lnTo>
                    <a:pt x="1922399" y="218186"/>
                  </a:lnTo>
                  <a:lnTo>
                    <a:pt x="1929003" y="224790"/>
                  </a:lnTo>
                  <a:lnTo>
                    <a:pt x="1936496" y="217297"/>
                  </a:lnTo>
                  <a:lnTo>
                    <a:pt x="1978152" y="258826"/>
                  </a:lnTo>
                  <a:lnTo>
                    <a:pt x="1970532" y="266319"/>
                  </a:lnTo>
                  <a:lnTo>
                    <a:pt x="1977263" y="273050"/>
                  </a:lnTo>
                  <a:lnTo>
                    <a:pt x="1998853" y="251333"/>
                  </a:lnTo>
                  <a:lnTo>
                    <a:pt x="1999361" y="250825"/>
                  </a:lnTo>
                  <a:close/>
                </a:path>
                <a:path w="3493770" h="281939">
                  <a:moveTo>
                    <a:pt x="2040255" y="208153"/>
                  </a:moveTo>
                  <a:lnTo>
                    <a:pt x="2038731" y="194818"/>
                  </a:lnTo>
                  <a:lnTo>
                    <a:pt x="2035810" y="188976"/>
                  </a:lnTo>
                  <a:lnTo>
                    <a:pt x="2032952" y="186055"/>
                  </a:lnTo>
                  <a:lnTo>
                    <a:pt x="2030730" y="183769"/>
                  </a:lnTo>
                  <a:lnTo>
                    <a:pt x="2030476" y="183527"/>
                  </a:lnTo>
                  <a:lnTo>
                    <a:pt x="2030476" y="206248"/>
                  </a:lnTo>
                  <a:lnTo>
                    <a:pt x="2029206" y="209804"/>
                  </a:lnTo>
                  <a:lnTo>
                    <a:pt x="2026031" y="212852"/>
                  </a:lnTo>
                  <a:lnTo>
                    <a:pt x="2021001" y="216052"/>
                  </a:lnTo>
                  <a:lnTo>
                    <a:pt x="2015045" y="216458"/>
                  </a:lnTo>
                  <a:lnTo>
                    <a:pt x="2008124" y="214096"/>
                  </a:lnTo>
                  <a:lnTo>
                    <a:pt x="2000250" y="208915"/>
                  </a:lnTo>
                  <a:lnTo>
                    <a:pt x="1999437" y="201041"/>
                  </a:lnTo>
                  <a:lnTo>
                    <a:pt x="1999361" y="200279"/>
                  </a:lnTo>
                  <a:lnTo>
                    <a:pt x="2000758" y="193929"/>
                  </a:lnTo>
                  <a:lnTo>
                    <a:pt x="2004695" y="190119"/>
                  </a:lnTo>
                  <a:lnTo>
                    <a:pt x="2007489" y="187325"/>
                  </a:lnTo>
                  <a:lnTo>
                    <a:pt x="2010664" y="186055"/>
                  </a:lnTo>
                  <a:lnTo>
                    <a:pt x="2017776" y="186563"/>
                  </a:lnTo>
                  <a:lnTo>
                    <a:pt x="2021205" y="188214"/>
                  </a:lnTo>
                  <a:lnTo>
                    <a:pt x="2024253" y="191389"/>
                  </a:lnTo>
                  <a:lnTo>
                    <a:pt x="2027428" y="194564"/>
                  </a:lnTo>
                  <a:lnTo>
                    <a:pt x="2029333" y="198247"/>
                  </a:lnTo>
                  <a:lnTo>
                    <a:pt x="2029841" y="202184"/>
                  </a:lnTo>
                  <a:lnTo>
                    <a:pt x="2030476" y="206248"/>
                  </a:lnTo>
                  <a:lnTo>
                    <a:pt x="2030476" y="183527"/>
                  </a:lnTo>
                  <a:lnTo>
                    <a:pt x="2025523" y="178689"/>
                  </a:lnTo>
                  <a:lnTo>
                    <a:pt x="2019935" y="176022"/>
                  </a:lnTo>
                  <a:lnTo>
                    <a:pt x="2007743" y="175768"/>
                  </a:lnTo>
                  <a:lnTo>
                    <a:pt x="2002536" y="177800"/>
                  </a:lnTo>
                  <a:lnTo>
                    <a:pt x="1998472" y="181991"/>
                  </a:lnTo>
                  <a:lnTo>
                    <a:pt x="1993519" y="186817"/>
                  </a:lnTo>
                  <a:lnTo>
                    <a:pt x="1991233" y="193167"/>
                  </a:lnTo>
                  <a:lnTo>
                    <a:pt x="1991614" y="201041"/>
                  </a:lnTo>
                  <a:lnTo>
                    <a:pt x="1985264" y="194564"/>
                  </a:lnTo>
                  <a:lnTo>
                    <a:pt x="1981327" y="188595"/>
                  </a:lnTo>
                  <a:lnTo>
                    <a:pt x="1979676" y="183007"/>
                  </a:lnTo>
                  <a:lnTo>
                    <a:pt x="1977898" y="177419"/>
                  </a:lnTo>
                  <a:lnTo>
                    <a:pt x="1978787" y="172847"/>
                  </a:lnTo>
                  <a:lnTo>
                    <a:pt x="1984883" y="166751"/>
                  </a:lnTo>
                  <a:lnTo>
                    <a:pt x="1988058" y="165608"/>
                  </a:lnTo>
                  <a:lnTo>
                    <a:pt x="1995678" y="165862"/>
                  </a:lnTo>
                  <a:lnTo>
                    <a:pt x="1999361" y="167386"/>
                  </a:lnTo>
                  <a:lnTo>
                    <a:pt x="2002790" y="170053"/>
                  </a:lnTo>
                  <a:lnTo>
                    <a:pt x="2007311" y="165608"/>
                  </a:lnTo>
                  <a:lnTo>
                    <a:pt x="2009521" y="163449"/>
                  </a:lnTo>
                  <a:lnTo>
                    <a:pt x="2004441" y="158623"/>
                  </a:lnTo>
                  <a:lnTo>
                    <a:pt x="1998853" y="155956"/>
                  </a:lnTo>
                  <a:lnTo>
                    <a:pt x="1987042" y="154940"/>
                  </a:lnTo>
                  <a:lnTo>
                    <a:pt x="1981581" y="157099"/>
                  </a:lnTo>
                  <a:lnTo>
                    <a:pt x="1976755" y="162052"/>
                  </a:lnTo>
                  <a:lnTo>
                    <a:pt x="1970532" y="168275"/>
                  </a:lnTo>
                  <a:lnTo>
                    <a:pt x="1968246" y="175641"/>
                  </a:lnTo>
                  <a:lnTo>
                    <a:pt x="1970151" y="184023"/>
                  </a:lnTo>
                  <a:lnTo>
                    <a:pt x="1972144" y="190436"/>
                  </a:lnTo>
                  <a:lnTo>
                    <a:pt x="1999551" y="220814"/>
                  </a:lnTo>
                  <a:lnTo>
                    <a:pt x="2020316" y="226949"/>
                  </a:lnTo>
                  <a:lnTo>
                    <a:pt x="2027174" y="224790"/>
                  </a:lnTo>
                  <a:lnTo>
                    <a:pt x="2032889" y="219075"/>
                  </a:lnTo>
                  <a:lnTo>
                    <a:pt x="2035568" y="216458"/>
                  </a:lnTo>
                  <a:lnTo>
                    <a:pt x="2038096" y="213995"/>
                  </a:lnTo>
                  <a:lnTo>
                    <a:pt x="2040255" y="208153"/>
                  </a:lnTo>
                  <a:close/>
                </a:path>
                <a:path w="3493770" h="281939">
                  <a:moveTo>
                    <a:pt x="2064385" y="155448"/>
                  </a:moveTo>
                  <a:lnTo>
                    <a:pt x="2056892" y="147955"/>
                  </a:lnTo>
                  <a:lnTo>
                    <a:pt x="2033270" y="171704"/>
                  </a:lnTo>
                  <a:lnTo>
                    <a:pt x="2040763" y="179197"/>
                  </a:lnTo>
                  <a:lnTo>
                    <a:pt x="2064385" y="155448"/>
                  </a:lnTo>
                  <a:close/>
                </a:path>
                <a:path w="3493770" h="281939">
                  <a:moveTo>
                    <a:pt x="2105660" y="144526"/>
                  </a:moveTo>
                  <a:lnTo>
                    <a:pt x="2098802" y="137668"/>
                  </a:lnTo>
                  <a:lnTo>
                    <a:pt x="2091817" y="144653"/>
                  </a:lnTo>
                  <a:lnTo>
                    <a:pt x="2073783" y="126619"/>
                  </a:lnTo>
                  <a:lnTo>
                    <a:pt x="2080679" y="119761"/>
                  </a:lnTo>
                  <a:lnTo>
                    <a:pt x="2091563" y="108966"/>
                  </a:lnTo>
                  <a:lnTo>
                    <a:pt x="2084705" y="102108"/>
                  </a:lnTo>
                  <a:lnTo>
                    <a:pt x="2066925" y="119761"/>
                  </a:lnTo>
                  <a:lnTo>
                    <a:pt x="2059051" y="111887"/>
                  </a:lnTo>
                  <a:lnTo>
                    <a:pt x="2050669" y="103505"/>
                  </a:lnTo>
                  <a:lnTo>
                    <a:pt x="2071243" y="82931"/>
                  </a:lnTo>
                  <a:lnTo>
                    <a:pt x="2080895" y="92710"/>
                  </a:lnTo>
                  <a:lnTo>
                    <a:pt x="2087626" y="85852"/>
                  </a:lnTo>
                  <a:lnTo>
                    <a:pt x="2084705" y="82931"/>
                  </a:lnTo>
                  <a:lnTo>
                    <a:pt x="2071116" y="69342"/>
                  </a:lnTo>
                  <a:lnTo>
                    <a:pt x="2028571" y="111887"/>
                  </a:lnTo>
                  <a:lnTo>
                    <a:pt x="2035429" y="118745"/>
                  </a:lnTo>
                  <a:lnTo>
                    <a:pt x="2042414" y="111887"/>
                  </a:lnTo>
                  <a:lnTo>
                    <a:pt x="2083562" y="153035"/>
                  </a:lnTo>
                  <a:lnTo>
                    <a:pt x="2076577" y="159893"/>
                  </a:lnTo>
                  <a:lnTo>
                    <a:pt x="2083435" y="166751"/>
                  </a:lnTo>
                  <a:lnTo>
                    <a:pt x="2105533" y="144653"/>
                  </a:lnTo>
                  <a:lnTo>
                    <a:pt x="2105660" y="144526"/>
                  </a:lnTo>
                  <a:close/>
                </a:path>
                <a:path w="3493770" h="281939">
                  <a:moveTo>
                    <a:pt x="2162429" y="76962"/>
                  </a:moveTo>
                  <a:lnTo>
                    <a:pt x="2161286" y="71501"/>
                  </a:lnTo>
                  <a:lnTo>
                    <a:pt x="2151761" y="75184"/>
                  </a:lnTo>
                  <a:lnTo>
                    <a:pt x="2152904" y="82423"/>
                  </a:lnTo>
                  <a:lnTo>
                    <a:pt x="2150872" y="88646"/>
                  </a:lnTo>
                  <a:lnTo>
                    <a:pt x="2141982" y="97536"/>
                  </a:lnTo>
                  <a:lnTo>
                    <a:pt x="2137918" y="99441"/>
                  </a:lnTo>
                  <a:lnTo>
                    <a:pt x="2129028" y="99695"/>
                  </a:lnTo>
                  <a:lnTo>
                    <a:pt x="2124710" y="98171"/>
                  </a:lnTo>
                  <a:lnTo>
                    <a:pt x="2120773" y="95123"/>
                  </a:lnTo>
                  <a:lnTo>
                    <a:pt x="2126488" y="89408"/>
                  </a:lnTo>
                  <a:lnTo>
                    <a:pt x="2152904" y="62992"/>
                  </a:lnTo>
                  <a:lnTo>
                    <a:pt x="2151811" y="62103"/>
                  </a:lnTo>
                  <a:lnTo>
                    <a:pt x="2147227" y="58356"/>
                  </a:lnTo>
                  <a:lnTo>
                    <a:pt x="2141486" y="55118"/>
                  </a:lnTo>
                  <a:lnTo>
                    <a:pt x="2139696" y="54571"/>
                  </a:lnTo>
                  <a:lnTo>
                    <a:pt x="2139696" y="65278"/>
                  </a:lnTo>
                  <a:lnTo>
                    <a:pt x="2115566" y="89408"/>
                  </a:lnTo>
                  <a:lnTo>
                    <a:pt x="2112899" y="85852"/>
                  </a:lnTo>
                  <a:lnTo>
                    <a:pt x="2111756" y="82042"/>
                  </a:lnTo>
                  <a:lnTo>
                    <a:pt x="2112010" y="73787"/>
                  </a:lnTo>
                  <a:lnTo>
                    <a:pt x="2113661" y="70231"/>
                  </a:lnTo>
                  <a:lnTo>
                    <a:pt x="2119884" y="64008"/>
                  </a:lnTo>
                  <a:lnTo>
                    <a:pt x="2123821" y="62230"/>
                  </a:lnTo>
                  <a:lnTo>
                    <a:pt x="2128266" y="62230"/>
                  </a:lnTo>
                  <a:lnTo>
                    <a:pt x="2132584" y="62103"/>
                  </a:lnTo>
                  <a:lnTo>
                    <a:pt x="2136521" y="63119"/>
                  </a:lnTo>
                  <a:lnTo>
                    <a:pt x="2139696" y="65278"/>
                  </a:lnTo>
                  <a:lnTo>
                    <a:pt x="2139696" y="54571"/>
                  </a:lnTo>
                  <a:lnTo>
                    <a:pt x="2135657" y="53314"/>
                  </a:lnTo>
                  <a:lnTo>
                    <a:pt x="2129790" y="52959"/>
                  </a:lnTo>
                  <a:lnTo>
                    <a:pt x="2121916" y="53467"/>
                  </a:lnTo>
                  <a:lnTo>
                    <a:pt x="2101850" y="88773"/>
                  </a:lnTo>
                  <a:lnTo>
                    <a:pt x="2104644" y="95631"/>
                  </a:lnTo>
                  <a:lnTo>
                    <a:pt x="2116709" y="107696"/>
                  </a:lnTo>
                  <a:lnTo>
                    <a:pt x="2123694" y="110490"/>
                  </a:lnTo>
                  <a:lnTo>
                    <a:pt x="2131441" y="110109"/>
                  </a:lnTo>
                  <a:lnTo>
                    <a:pt x="2139315" y="109601"/>
                  </a:lnTo>
                  <a:lnTo>
                    <a:pt x="2146046" y="106426"/>
                  </a:lnTo>
                  <a:lnTo>
                    <a:pt x="2152777" y="99695"/>
                  </a:lnTo>
                  <a:lnTo>
                    <a:pt x="2155698" y="96774"/>
                  </a:lnTo>
                  <a:lnTo>
                    <a:pt x="2158492" y="92329"/>
                  </a:lnTo>
                  <a:lnTo>
                    <a:pt x="2160270" y="87249"/>
                  </a:lnTo>
                  <a:lnTo>
                    <a:pt x="2162073" y="82423"/>
                  </a:lnTo>
                  <a:lnTo>
                    <a:pt x="2162175" y="82042"/>
                  </a:lnTo>
                  <a:lnTo>
                    <a:pt x="2162429" y="76962"/>
                  </a:lnTo>
                  <a:close/>
                </a:path>
                <a:path w="3493770" h="281939">
                  <a:moveTo>
                    <a:pt x="2211705" y="35941"/>
                  </a:moveTo>
                  <a:lnTo>
                    <a:pt x="2210943" y="21209"/>
                  </a:lnTo>
                  <a:lnTo>
                    <a:pt x="2207895" y="14605"/>
                  </a:lnTo>
                  <a:lnTo>
                    <a:pt x="2203856" y="10668"/>
                  </a:lnTo>
                  <a:lnTo>
                    <a:pt x="2202180" y="9017"/>
                  </a:lnTo>
                  <a:lnTo>
                    <a:pt x="2200529" y="7340"/>
                  </a:lnTo>
                  <a:lnTo>
                    <a:pt x="2200529" y="35052"/>
                  </a:lnTo>
                  <a:lnTo>
                    <a:pt x="2198878" y="39243"/>
                  </a:lnTo>
                  <a:lnTo>
                    <a:pt x="2192401" y="45720"/>
                  </a:lnTo>
                  <a:lnTo>
                    <a:pt x="2188464" y="47371"/>
                  </a:lnTo>
                  <a:lnTo>
                    <a:pt x="2178939" y="47625"/>
                  </a:lnTo>
                  <a:lnTo>
                    <a:pt x="2174494" y="45720"/>
                  </a:lnTo>
                  <a:lnTo>
                    <a:pt x="2170557" y="41656"/>
                  </a:lnTo>
                  <a:lnTo>
                    <a:pt x="2166239" y="37338"/>
                  </a:lnTo>
                  <a:lnTo>
                    <a:pt x="2164080" y="32766"/>
                  </a:lnTo>
                  <a:lnTo>
                    <a:pt x="2164308" y="28194"/>
                  </a:lnTo>
                  <a:lnTo>
                    <a:pt x="2164461" y="23114"/>
                  </a:lnTo>
                  <a:lnTo>
                    <a:pt x="2166239" y="19177"/>
                  </a:lnTo>
                  <a:lnTo>
                    <a:pt x="2169414" y="16002"/>
                  </a:lnTo>
                  <a:lnTo>
                    <a:pt x="2172589" y="12700"/>
                  </a:lnTo>
                  <a:lnTo>
                    <a:pt x="2176526" y="11049"/>
                  </a:lnTo>
                  <a:lnTo>
                    <a:pt x="2181225" y="10922"/>
                  </a:lnTo>
                  <a:lnTo>
                    <a:pt x="2185797" y="10668"/>
                  </a:lnTo>
                  <a:lnTo>
                    <a:pt x="2190115" y="12573"/>
                  </a:lnTo>
                  <a:lnTo>
                    <a:pt x="2198370" y="20828"/>
                  </a:lnTo>
                  <a:lnTo>
                    <a:pt x="2200402" y="25273"/>
                  </a:lnTo>
                  <a:lnTo>
                    <a:pt x="2200529" y="35052"/>
                  </a:lnTo>
                  <a:lnTo>
                    <a:pt x="2200529" y="7340"/>
                  </a:lnTo>
                  <a:lnTo>
                    <a:pt x="2196338" y="3048"/>
                  </a:lnTo>
                  <a:lnTo>
                    <a:pt x="2189734" y="127"/>
                  </a:lnTo>
                  <a:lnTo>
                    <a:pt x="2182622" y="0"/>
                  </a:lnTo>
                  <a:lnTo>
                    <a:pt x="2175383" y="0"/>
                  </a:lnTo>
                  <a:lnTo>
                    <a:pt x="2169160" y="2540"/>
                  </a:lnTo>
                  <a:lnTo>
                    <a:pt x="2163953" y="7874"/>
                  </a:lnTo>
                  <a:lnTo>
                    <a:pt x="2158492" y="13335"/>
                  </a:lnTo>
                  <a:lnTo>
                    <a:pt x="2155952" y="20066"/>
                  </a:lnTo>
                  <a:lnTo>
                    <a:pt x="2156587" y="28194"/>
                  </a:lnTo>
                  <a:lnTo>
                    <a:pt x="2148459" y="20066"/>
                  </a:lnTo>
                  <a:lnTo>
                    <a:pt x="2134489" y="6096"/>
                  </a:lnTo>
                  <a:lnTo>
                    <a:pt x="2120265" y="20193"/>
                  </a:lnTo>
                  <a:lnTo>
                    <a:pt x="2126996" y="26797"/>
                  </a:lnTo>
                  <a:lnTo>
                    <a:pt x="2133727" y="20066"/>
                  </a:lnTo>
                  <a:lnTo>
                    <a:pt x="2175256" y="61595"/>
                  </a:lnTo>
                  <a:lnTo>
                    <a:pt x="2168525" y="68453"/>
                  </a:lnTo>
                  <a:lnTo>
                    <a:pt x="2175256" y="75057"/>
                  </a:lnTo>
                  <a:lnTo>
                    <a:pt x="2189353" y="60960"/>
                  </a:lnTo>
                  <a:lnTo>
                    <a:pt x="2183638" y="55245"/>
                  </a:lnTo>
                  <a:lnTo>
                    <a:pt x="2186305" y="55753"/>
                  </a:lnTo>
                  <a:lnTo>
                    <a:pt x="2189607" y="55372"/>
                  </a:lnTo>
                  <a:lnTo>
                    <a:pt x="2189988" y="55245"/>
                  </a:lnTo>
                  <a:lnTo>
                    <a:pt x="2193417" y="54102"/>
                  </a:lnTo>
                  <a:lnTo>
                    <a:pt x="2197227" y="52959"/>
                  </a:lnTo>
                  <a:lnTo>
                    <a:pt x="2200656" y="50800"/>
                  </a:lnTo>
                  <a:lnTo>
                    <a:pt x="2203831" y="47625"/>
                  </a:lnTo>
                  <a:lnTo>
                    <a:pt x="2209165" y="42291"/>
                  </a:lnTo>
                  <a:lnTo>
                    <a:pt x="2211705" y="35941"/>
                  </a:lnTo>
                  <a:close/>
                </a:path>
                <a:path w="3493770" h="281939">
                  <a:moveTo>
                    <a:pt x="2319782" y="250825"/>
                  </a:moveTo>
                  <a:lnTo>
                    <a:pt x="2313178" y="244221"/>
                  </a:lnTo>
                  <a:lnTo>
                    <a:pt x="2305939" y="251333"/>
                  </a:lnTo>
                  <a:lnTo>
                    <a:pt x="2271903" y="217297"/>
                  </a:lnTo>
                  <a:lnTo>
                    <a:pt x="2257806" y="203200"/>
                  </a:lnTo>
                  <a:lnTo>
                    <a:pt x="2242820" y="218186"/>
                  </a:lnTo>
                  <a:lnTo>
                    <a:pt x="2249424" y="224790"/>
                  </a:lnTo>
                  <a:lnTo>
                    <a:pt x="2256917" y="217297"/>
                  </a:lnTo>
                  <a:lnTo>
                    <a:pt x="2298446" y="258826"/>
                  </a:lnTo>
                  <a:lnTo>
                    <a:pt x="2290953" y="266319"/>
                  </a:lnTo>
                  <a:lnTo>
                    <a:pt x="2297684" y="273050"/>
                  </a:lnTo>
                  <a:lnTo>
                    <a:pt x="2319274" y="251333"/>
                  </a:lnTo>
                  <a:lnTo>
                    <a:pt x="2319782" y="250825"/>
                  </a:lnTo>
                  <a:close/>
                </a:path>
                <a:path w="3493770" h="281939">
                  <a:moveTo>
                    <a:pt x="2360168" y="210566"/>
                  </a:moveTo>
                  <a:lnTo>
                    <a:pt x="2359914" y="210312"/>
                  </a:lnTo>
                  <a:lnTo>
                    <a:pt x="2353437" y="203835"/>
                  </a:lnTo>
                  <a:lnTo>
                    <a:pt x="2347087" y="210312"/>
                  </a:lnTo>
                  <a:lnTo>
                    <a:pt x="2325141" y="173812"/>
                  </a:lnTo>
                  <a:lnTo>
                    <a:pt x="2321547" y="162814"/>
                  </a:lnTo>
                  <a:lnTo>
                    <a:pt x="2320518" y="159004"/>
                  </a:lnTo>
                  <a:lnTo>
                    <a:pt x="2319528" y="152781"/>
                  </a:lnTo>
                  <a:lnTo>
                    <a:pt x="2313940" y="147066"/>
                  </a:lnTo>
                  <a:lnTo>
                    <a:pt x="2279650" y="181356"/>
                  </a:lnTo>
                  <a:lnTo>
                    <a:pt x="2294128" y="195834"/>
                  </a:lnTo>
                  <a:lnTo>
                    <a:pt x="2300859" y="189103"/>
                  </a:lnTo>
                  <a:lnTo>
                    <a:pt x="2293493" y="181737"/>
                  </a:lnTo>
                  <a:lnTo>
                    <a:pt x="2312416" y="162814"/>
                  </a:lnTo>
                  <a:lnTo>
                    <a:pt x="2325611" y="198780"/>
                  </a:lnTo>
                  <a:lnTo>
                    <a:pt x="2339086" y="218186"/>
                  </a:lnTo>
                  <a:lnTo>
                    <a:pt x="2331847" y="225552"/>
                  </a:lnTo>
                  <a:lnTo>
                    <a:pt x="2338451" y="232156"/>
                  </a:lnTo>
                  <a:lnTo>
                    <a:pt x="2360168" y="210566"/>
                  </a:lnTo>
                  <a:close/>
                </a:path>
                <a:path w="3493770" h="281939">
                  <a:moveTo>
                    <a:pt x="2384806" y="155448"/>
                  </a:moveTo>
                  <a:lnTo>
                    <a:pt x="2377313" y="147955"/>
                  </a:lnTo>
                  <a:lnTo>
                    <a:pt x="2353691" y="171704"/>
                  </a:lnTo>
                  <a:lnTo>
                    <a:pt x="2361184" y="179197"/>
                  </a:lnTo>
                  <a:lnTo>
                    <a:pt x="2384806" y="155448"/>
                  </a:lnTo>
                  <a:close/>
                </a:path>
                <a:path w="3493770" h="281939">
                  <a:moveTo>
                    <a:pt x="2426081" y="144526"/>
                  </a:moveTo>
                  <a:lnTo>
                    <a:pt x="2419223" y="137668"/>
                  </a:lnTo>
                  <a:lnTo>
                    <a:pt x="2412238" y="144653"/>
                  </a:lnTo>
                  <a:lnTo>
                    <a:pt x="2394204" y="126619"/>
                  </a:lnTo>
                  <a:lnTo>
                    <a:pt x="2401100" y="119761"/>
                  </a:lnTo>
                  <a:lnTo>
                    <a:pt x="2411984" y="108966"/>
                  </a:lnTo>
                  <a:lnTo>
                    <a:pt x="2404999" y="102108"/>
                  </a:lnTo>
                  <a:lnTo>
                    <a:pt x="2387346" y="119761"/>
                  </a:lnTo>
                  <a:lnTo>
                    <a:pt x="2379472" y="111887"/>
                  </a:lnTo>
                  <a:lnTo>
                    <a:pt x="2371090" y="103505"/>
                  </a:lnTo>
                  <a:lnTo>
                    <a:pt x="2391664" y="82931"/>
                  </a:lnTo>
                  <a:lnTo>
                    <a:pt x="2401316" y="92710"/>
                  </a:lnTo>
                  <a:lnTo>
                    <a:pt x="2408047" y="85852"/>
                  </a:lnTo>
                  <a:lnTo>
                    <a:pt x="2405126" y="82931"/>
                  </a:lnTo>
                  <a:lnTo>
                    <a:pt x="2391537" y="69342"/>
                  </a:lnTo>
                  <a:lnTo>
                    <a:pt x="2348992" y="111887"/>
                  </a:lnTo>
                  <a:lnTo>
                    <a:pt x="2355850" y="118745"/>
                  </a:lnTo>
                  <a:lnTo>
                    <a:pt x="2362835" y="111887"/>
                  </a:lnTo>
                  <a:lnTo>
                    <a:pt x="2403983" y="153035"/>
                  </a:lnTo>
                  <a:lnTo>
                    <a:pt x="2396998" y="159893"/>
                  </a:lnTo>
                  <a:lnTo>
                    <a:pt x="2403856" y="166751"/>
                  </a:lnTo>
                  <a:lnTo>
                    <a:pt x="2425954" y="144653"/>
                  </a:lnTo>
                  <a:lnTo>
                    <a:pt x="2426081" y="144526"/>
                  </a:lnTo>
                  <a:close/>
                </a:path>
                <a:path w="3493770" h="281939">
                  <a:moveTo>
                    <a:pt x="2482850" y="76962"/>
                  </a:moveTo>
                  <a:lnTo>
                    <a:pt x="2481707" y="71501"/>
                  </a:lnTo>
                  <a:lnTo>
                    <a:pt x="2472182" y="75184"/>
                  </a:lnTo>
                  <a:lnTo>
                    <a:pt x="2473325" y="82423"/>
                  </a:lnTo>
                  <a:lnTo>
                    <a:pt x="2471293" y="88646"/>
                  </a:lnTo>
                  <a:lnTo>
                    <a:pt x="2462403" y="97536"/>
                  </a:lnTo>
                  <a:lnTo>
                    <a:pt x="2458339" y="99441"/>
                  </a:lnTo>
                  <a:lnTo>
                    <a:pt x="2449322" y="99695"/>
                  </a:lnTo>
                  <a:lnTo>
                    <a:pt x="2445131" y="98171"/>
                  </a:lnTo>
                  <a:lnTo>
                    <a:pt x="2441194" y="95123"/>
                  </a:lnTo>
                  <a:lnTo>
                    <a:pt x="2446883" y="89408"/>
                  </a:lnTo>
                  <a:lnTo>
                    <a:pt x="2473198" y="62992"/>
                  </a:lnTo>
                  <a:lnTo>
                    <a:pt x="2472118" y="62103"/>
                  </a:lnTo>
                  <a:lnTo>
                    <a:pt x="2467597" y="58356"/>
                  </a:lnTo>
                  <a:lnTo>
                    <a:pt x="2461895" y="55118"/>
                  </a:lnTo>
                  <a:lnTo>
                    <a:pt x="2460117" y="54571"/>
                  </a:lnTo>
                  <a:lnTo>
                    <a:pt x="2460117" y="65278"/>
                  </a:lnTo>
                  <a:lnTo>
                    <a:pt x="2435987" y="89408"/>
                  </a:lnTo>
                  <a:lnTo>
                    <a:pt x="2433320" y="85852"/>
                  </a:lnTo>
                  <a:lnTo>
                    <a:pt x="2432050" y="82042"/>
                  </a:lnTo>
                  <a:lnTo>
                    <a:pt x="2432304" y="77851"/>
                  </a:lnTo>
                  <a:lnTo>
                    <a:pt x="2432431" y="73787"/>
                  </a:lnTo>
                  <a:lnTo>
                    <a:pt x="2434082" y="70231"/>
                  </a:lnTo>
                  <a:lnTo>
                    <a:pt x="2440305" y="64008"/>
                  </a:lnTo>
                  <a:lnTo>
                    <a:pt x="2444242" y="62230"/>
                  </a:lnTo>
                  <a:lnTo>
                    <a:pt x="2448560" y="62230"/>
                  </a:lnTo>
                  <a:lnTo>
                    <a:pt x="2453005" y="62103"/>
                  </a:lnTo>
                  <a:lnTo>
                    <a:pt x="2456815" y="63119"/>
                  </a:lnTo>
                  <a:lnTo>
                    <a:pt x="2460117" y="65278"/>
                  </a:lnTo>
                  <a:lnTo>
                    <a:pt x="2460117" y="54571"/>
                  </a:lnTo>
                  <a:lnTo>
                    <a:pt x="2456078" y="53314"/>
                  </a:lnTo>
                  <a:lnTo>
                    <a:pt x="2450211" y="52959"/>
                  </a:lnTo>
                  <a:lnTo>
                    <a:pt x="2442337" y="53467"/>
                  </a:lnTo>
                  <a:lnTo>
                    <a:pt x="2422271" y="88773"/>
                  </a:lnTo>
                  <a:lnTo>
                    <a:pt x="2425065" y="95631"/>
                  </a:lnTo>
                  <a:lnTo>
                    <a:pt x="2437130" y="107696"/>
                  </a:lnTo>
                  <a:lnTo>
                    <a:pt x="2444115" y="110490"/>
                  </a:lnTo>
                  <a:lnTo>
                    <a:pt x="2451862" y="110109"/>
                  </a:lnTo>
                  <a:lnTo>
                    <a:pt x="2459736" y="109601"/>
                  </a:lnTo>
                  <a:lnTo>
                    <a:pt x="2466467" y="106426"/>
                  </a:lnTo>
                  <a:lnTo>
                    <a:pt x="2473198" y="99695"/>
                  </a:lnTo>
                  <a:lnTo>
                    <a:pt x="2476119" y="96774"/>
                  </a:lnTo>
                  <a:lnTo>
                    <a:pt x="2478913" y="92329"/>
                  </a:lnTo>
                  <a:lnTo>
                    <a:pt x="2480691" y="87249"/>
                  </a:lnTo>
                  <a:lnTo>
                    <a:pt x="2482494" y="82423"/>
                  </a:lnTo>
                  <a:lnTo>
                    <a:pt x="2482596" y="82042"/>
                  </a:lnTo>
                  <a:lnTo>
                    <a:pt x="2482850" y="76962"/>
                  </a:lnTo>
                  <a:close/>
                </a:path>
                <a:path w="3493770" h="281939">
                  <a:moveTo>
                    <a:pt x="2532126" y="35941"/>
                  </a:moveTo>
                  <a:lnTo>
                    <a:pt x="2531364" y="21209"/>
                  </a:lnTo>
                  <a:lnTo>
                    <a:pt x="2528316" y="14605"/>
                  </a:lnTo>
                  <a:lnTo>
                    <a:pt x="2524277" y="10668"/>
                  </a:lnTo>
                  <a:lnTo>
                    <a:pt x="2522601" y="9017"/>
                  </a:lnTo>
                  <a:lnTo>
                    <a:pt x="2520950" y="7340"/>
                  </a:lnTo>
                  <a:lnTo>
                    <a:pt x="2520950" y="35052"/>
                  </a:lnTo>
                  <a:lnTo>
                    <a:pt x="2519299" y="39243"/>
                  </a:lnTo>
                  <a:lnTo>
                    <a:pt x="2512822" y="45720"/>
                  </a:lnTo>
                  <a:lnTo>
                    <a:pt x="2508758" y="47371"/>
                  </a:lnTo>
                  <a:lnTo>
                    <a:pt x="2499233" y="47625"/>
                  </a:lnTo>
                  <a:lnTo>
                    <a:pt x="2494915" y="45720"/>
                  </a:lnTo>
                  <a:lnTo>
                    <a:pt x="2490978" y="41656"/>
                  </a:lnTo>
                  <a:lnTo>
                    <a:pt x="2486660" y="37338"/>
                  </a:lnTo>
                  <a:lnTo>
                    <a:pt x="2484501" y="32766"/>
                  </a:lnTo>
                  <a:lnTo>
                    <a:pt x="2484729" y="28194"/>
                  </a:lnTo>
                  <a:lnTo>
                    <a:pt x="2484882" y="23114"/>
                  </a:lnTo>
                  <a:lnTo>
                    <a:pt x="2486660" y="19177"/>
                  </a:lnTo>
                  <a:lnTo>
                    <a:pt x="2489835" y="16002"/>
                  </a:lnTo>
                  <a:lnTo>
                    <a:pt x="2493010" y="12700"/>
                  </a:lnTo>
                  <a:lnTo>
                    <a:pt x="2496947" y="11049"/>
                  </a:lnTo>
                  <a:lnTo>
                    <a:pt x="2501646" y="10922"/>
                  </a:lnTo>
                  <a:lnTo>
                    <a:pt x="2506218" y="10668"/>
                  </a:lnTo>
                  <a:lnTo>
                    <a:pt x="2510536" y="12573"/>
                  </a:lnTo>
                  <a:lnTo>
                    <a:pt x="2518791" y="20828"/>
                  </a:lnTo>
                  <a:lnTo>
                    <a:pt x="2520823" y="25273"/>
                  </a:lnTo>
                  <a:lnTo>
                    <a:pt x="2520950" y="35052"/>
                  </a:lnTo>
                  <a:lnTo>
                    <a:pt x="2520950" y="7340"/>
                  </a:lnTo>
                  <a:lnTo>
                    <a:pt x="2516759" y="3048"/>
                  </a:lnTo>
                  <a:lnTo>
                    <a:pt x="2510155" y="127"/>
                  </a:lnTo>
                  <a:lnTo>
                    <a:pt x="2503043" y="0"/>
                  </a:lnTo>
                  <a:lnTo>
                    <a:pt x="2495804" y="0"/>
                  </a:lnTo>
                  <a:lnTo>
                    <a:pt x="2489581" y="2540"/>
                  </a:lnTo>
                  <a:lnTo>
                    <a:pt x="2484374" y="7874"/>
                  </a:lnTo>
                  <a:lnTo>
                    <a:pt x="2478786" y="13335"/>
                  </a:lnTo>
                  <a:lnTo>
                    <a:pt x="2476373" y="20066"/>
                  </a:lnTo>
                  <a:lnTo>
                    <a:pt x="2476881" y="28194"/>
                  </a:lnTo>
                  <a:lnTo>
                    <a:pt x="2468753" y="20066"/>
                  </a:lnTo>
                  <a:lnTo>
                    <a:pt x="2454783" y="6096"/>
                  </a:lnTo>
                  <a:lnTo>
                    <a:pt x="2440686" y="20193"/>
                  </a:lnTo>
                  <a:lnTo>
                    <a:pt x="2447417" y="26797"/>
                  </a:lnTo>
                  <a:lnTo>
                    <a:pt x="2454148" y="20066"/>
                  </a:lnTo>
                  <a:lnTo>
                    <a:pt x="2495677" y="61595"/>
                  </a:lnTo>
                  <a:lnTo>
                    <a:pt x="2488946" y="68453"/>
                  </a:lnTo>
                  <a:lnTo>
                    <a:pt x="2495550" y="75057"/>
                  </a:lnTo>
                  <a:lnTo>
                    <a:pt x="2509774" y="60960"/>
                  </a:lnTo>
                  <a:lnTo>
                    <a:pt x="2504059" y="55245"/>
                  </a:lnTo>
                  <a:lnTo>
                    <a:pt x="2506726" y="55753"/>
                  </a:lnTo>
                  <a:lnTo>
                    <a:pt x="2510028" y="55372"/>
                  </a:lnTo>
                  <a:lnTo>
                    <a:pt x="2510409" y="55245"/>
                  </a:lnTo>
                  <a:lnTo>
                    <a:pt x="2513838" y="54102"/>
                  </a:lnTo>
                  <a:lnTo>
                    <a:pt x="2517648" y="52959"/>
                  </a:lnTo>
                  <a:lnTo>
                    <a:pt x="2521077" y="50800"/>
                  </a:lnTo>
                  <a:lnTo>
                    <a:pt x="2524252" y="47625"/>
                  </a:lnTo>
                  <a:lnTo>
                    <a:pt x="2529586" y="42291"/>
                  </a:lnTo>
                  <a:lnTo>
                    <a:pt x="2532126" y="35941"/>
                  </a:lnTo>
                  <a:close/>
                </a:path>
                <a:path w="3493770" h="281939">
                  <a:moveTo>
                    <a:pt x="2640203" y="250825"/>
                  </a:moveTo>
                  <a:lnTo>
                    <a:pt x="2633599" y="244221"/>
                  </a:lnTo>
                  <a:lnTo>
                    <a:pt x="2626360" y="251333"/>
                  </a:lnTo>
                  <a:lnTo>
                    <a:pt x="2592324" y="217297"/>
                  </a:lnTo>
                  <a:lnTo>
                    <a:pt x="2578227" y="203200"/>
                  </a:lnTo>
                  <a:lnTo>
                    <a:pt x="2563241" y="218186"/>
                  </a:lnTo>
                  <a:lnTo>
                    <a:pt x="2569845" y="224790"/>
                  </a:lnTo>
                  <a:lnTo>
                    <a:pt x="2577338" y="217297"/>
                  </a:lnTo>
                  <a:lnTo>
                    <a:pt x="2618867" y="258826"/>
                  </a:lnTo>
                  <a:lnTo>
                    <a:pt x="2611374" y="266319"/>
                  </a:lnTo>
                  <a:lnTo>
                    <a:pt x="2618105" y="273050"/>
                  </a:lnTo>
                  <a:lnTo>
                    <a:pt x="2639695" y="251333"/>
                  </a:lnTo>
                  <a:lnTo>
                    <a:pt x="2640203" y="250825"/>
                  </a:lnTo>
                  <a:close/>
                </a:path>
                <a:path w="3493770" h="281939">
                  <a:moveTo>
                    <a:pt x="2683002" y="195199"/>
                  </a:moveTo>
                  <a:lnTo>
                    <a:pt x="2680843" y="189738"/>
                  </a:lnTo>
                  <a:lnTo>
                    <a:pt x="2679192" y="188087"/>
                  </a:lnTo>
                  <a:lnTo>
                    <a:pt x="2676017" y="184912"/>
                  </a:lnTo>
                  <a:lnTo>
                    <a:pt x="2672080" y="181864"/>
                  </a:lnTo>
                  <a:lnTo>
                    <a:pt x="2672080" y="199009"/>
                  </a:lnTo>
                  <a:lnTo>
                    <a:pt x="2671788" y="203200"/>
                  </a:lnTo>
                  <a:lnTo>
                    <a:pt x="2651633" y="219202"/>
                  </a:lnTo>
                  <a:lnTo>
                    <a:pt x="2648204" y="217805"/>
                  </a:lnTo>
                  <a:lnTo>
                    <a:pt x="2642235" y="211836"/>
                  </a:lnTo>
                  <a:lnTo>
                    <a:pt x="2640838" y="208407"/>
                  </a:lnTo>
                  <a:lnTo>
                    <a:pt x="2641346" y="200787"/>
                  </a:lnTo>
                  <a:lnTo>
                    <a:pt x="2641790" y="199898"/>
                  </a:lnTo>
                  <a:lnTo>
                    <a:pt x="2643124" y="197231"/>
                  </a:lnTo>
                  <a:lnTo>
                    <a:pt x="2646299" y="194056"/>
                  </a:lnTo>
                  <a:lnTo>
                    <a:pt x="2647518" y="192786"/>
                  </a:lnTo>
                  <a:lnTo>
                    <a:pt x="2649982" y="190246"/>
                  </a:lnTo>
                  <a:lnTo>
                    <a:pt x="2653792" y="188341"/>
                  </a:lnTo>
                  <a:lnTo>
                    <a:pt x="2661412" y="188087"/>
                  </a:lnTo>
                  <a:lnTo>
                    <a:pt x="2664714" y="189484"/>
                  </a:lnTo>
                  <a:lnTo>
                    <a:pt x="2667635" y="192405"/>
                  </a:lnTo>
                  <a:lnTo>
                    <a:pt x="2670683" y="195580"/>
                  </a:lnTo>
                  <a:lnTo>
                    <a:pt x="2672080" y="199009"/>
                  </a:lnTo>
                  <a:lnTo>
                    <a:pt x="2672080" y="181864"/>
                  </a:lnTo>
                  <a:lnTo>
                    <a:pt x="2670937" y="180975"/>
                  </a:lnTo>
                  <a:lnTo>
                    <a:pt x="2665323" y="178993"/>
                  </a:lnTo>
                  <a:lnTo>
                    <a:pt x="2659240" y="179006"/>
                  </a:lnTo>
                  <a:lnTo>
                    <a:pt x="2652649" y="180975"/>
                  </a:lnTo>
                  <a:lnTo>
                    <a:pt x="2654808" y="172466"/>
                  </a:lnTo>
                  <a:lnTo>
                    <a:pt x="2653284" y="165608"/>
                  </a:lnTo>
                  <a:lnTo>
                    <a:pt x="2650426" y="162687"/>
                  </a:lnTo>
                  <a:lnTo>
                    <a:pt x="2648077" y="160274"/>
                  </a:lnTo>
                  <a:lnTo>
                    <a:pt x="2645664" y="157861"/>
                  </a:lnTo>
                  <a:lnTo>
                    <a:pt x="2645664" y="174625"/>
                  </a:lnTo>
                  <a:lnTo>
                    <a:pt x="2644648" y="181356"/>
                  </a:lnTo>
                  <a:lnTo>
                    <a:pt x="2627249" y="192786"/>
                  </a:lnTo>
                  <a:lnTo>
                    <a:pt x="2624074" y="191389"/>
                  </a:lnTo>
                  <a:lnTo>
                    <a:pt x="2618486" y="185801"/>
                  </a:lnTo>
                  <a:lnTo>
                    <a:pt x="2617216" y="182753"/>
                  </a:lnTo>
                  <a:lnTo>
                    <a:pt x="2617470" y="179451"/>
                  </a:lnTo>
                  <a:lnTo>
                    <a:pt x="2617851" y="176276"/>
                  </a:lnTo>
                  <a:lnTo>
                    <a:pt x="2619502" y="173101"/>
                  </a:lnTo>
                  <a:lnTo>
                    <a:pt x="2629281" y="163322"/>
                  </a:lnTo>
                  <a:lnTo>
                    <a:pt x="2635631" y="162687"/>
                  </a:lnTo>
                  <a:lnTo>
                    <a:pt x="2644394" y="171450"/>
                  </a:lnTo>
                  <a:lnTo>
                    <a:pt x="2645664" y="174625"/>
                  </a:lnTo>
                  <a:lnTo>
                    <a:pt x="2645664" y="157861"/>
                  </a:lnTo>
                  <a:lnTo>
                    <a:pt x="2643632" y="155829"/>
                  </a:lnTo>
                  <a:lnTo>
                    <a:pt x="2638552" y="153924"/>
                  </a:lnTo>
                  <a:lnTo>
                    <a:pt x="2626868" y="155194"/>
                  </a:lnTo>
                  <a:lnTo>
                    <a:pt x="2606548" y="185420"/>
                  </a:lnTo>
                  <a:lnTo>
                    <a:pt x="2608453" y="190627"/>
                  </a:lnTo>
                  <a:lnTo>
                    <a:pt x="2618359" y="200533"/>
                  </a:lnTo>
                  <a:lnTo>
                    <a:pt x="2625344" y="202184"/>
                  </a:lnTo>
                  <a:lnTo>
                    <a:pt x="2633853" y="199898"/>
                  </a:lnTo>
                  <a:lnTo>
                    <a:pt x="2631871" y="206425"/>
                  </a:lnTo>
                  <a:lnTo>
                    <a:pt x="2648077" y="230251"/>
                  </a:lnTo>
                  <a:lnTo>
                    <a:pt x="2660523" y="229489"/>
                  </a:lnTo>
                  <a:lnTo>
                    <a:pt x="2666746" y="226060"/>
                  </a:lnTo>
                  <a:lnTo>
                    <a:pt x="2673604" y="219202"/>
                  </a:lnTo>
                  <a:lnTo>
                    <a:pt x="2678938" y="213868"/>
                  </a:lnTo>
                  <a:lnTo>
                    <a:pt x="2682113" y="207772"/>
                  </a:lnTo>
                  <a:lnTo>
                    <a:pt x="2682557" y="202184"/>
                  </a:lnTo>
                  <a:lnTo>
                    <a:pt x="2683002" y="195199"/>
                  </a:lnTo>
                  <a:close/>
                </a:path>
                <a:path w="3493770" h="281939">
                  <a:moveTo>
                    <a:pt x="2705227" y="155448"/>
                  </a:moveTo>
                  <a:lnTo>
                    <a:pt x="2697734" y="147955"/>
                  </a:lnTo>
                  <a:lnTo>
                    <a:pt x="2674112" y="171704"/>
                  </a:lnTo>
                  <a:lnTo>
                    <a:pt x="2681605" y="179197"/>
                  </a:lnTo>
                  <a:lnTo>
                    <a:pt x="2705227" y="155448"/>
                  </a:lnTo>
                  <a:close/>
                </a:path>
                <a:path w="3493770" h="281939">
                  <a:moveTo>
                    <a:pt x="2746502" y="144526"/>
                  </a:moveTo>
                  <a:lnTo>
                    <a:pt x="2739644" y="137668"/>
                  </a:lnTo>
                  <a:lnTo>
                    <a:pt x="2732659" y="144653"/>
                  </a:lnTo>
                  <a:lnTo>
                    <a:pt x="2714625" y="126619"/>
                  </a:lnTo>
                  <a:lnTo>
                    <a:pt x="2721483" y="119761"/>
                  </a:lnTo>
                  <a:lnTo>
                    <a:pt x="2732278" y="108966"/>
                  </a:lnTo>
                  <a:lnTo>
                    <a:pt x="2725420" y="102108"/>
                  </a:lnTo>
                  <a:lnTo>
                    <a:pt x="2707767" y="119761"/>
                  </a:lnTo>
                  <a:lnTo>
                    <a:pt x="2699893" y="111887"/>
                  </a:lnTo>
                  <a:lnTo>
                    <a:pt x="2691511" y="103505"/>
                  </a:lnTo>
                  <a:lnTo>
                    <a:pt x="2712085" y="82931"/>
                  </a:lnTo>
                  <a:lnTo>
                    <a:pt x="2721737" y="92710"/>
                  </a:lnTo>
                  <a:lnTo>
                    <a:pt x="2728468" y="85852"/>
                  </a:lnTo>
                  <a:lnTo>
                    <a:pt x="2725534" y="82931"/>
                  </a:lnTo>
                  <a:lnTo>
                    <a:pt x="2711958" y="69342"/>
                  </a:lnTo>
                  <a:lnTo>
                    <a:pt x="2669413" y="111887"/>
                  </a:lnTo>
                  <a:lnTo>
                    <a:pt x="2676271" y="118745"/>
                  </a:lnTo>
                  <a:lnTo>
                    <a:pt x="2683256" y="111887"/>
                  </a:lnTo>
                  <a:lnTo>
                    <a:pt x="2724404" y="153035"/>
                  </a:lnTo>
                  <a:lnTo>
                    <a:pt x="2717419" y="159893"/>
                  </a:lnTo>
                  <a:lnTo>
                    <a:pt x="2724277" y="166751"/>
                  </a:lnTo>
                  <a:lnTo>
                    <a:pt x="2746375" y="144653"/>
                  </a:lnTo>
                  <a:lnTo>
                    <a:pt x="2746502" y="144526"/>
                  </a:lnTo>
                  <a:close/>
                </a:path>
                <a:path w="3493770" h="281939">
                  <a:moveTo>
                    <a:pt x="2803271" y="76962"/>
                  </a:moveTo>
                  <a:lnTo>
                    <a:pt x="2802128" y="71501"/>
                  </a:lnTo>
                  <a:lnTo>
                    <a:pt x="2792603" y="75184"/>
                  </a:lnTo>
                  <a:lnTo>
                    <a:pt x="2793746" y="82423"/>
                  </a:lnTo>
                  <a:lnTo>
                    <a:pt x="2791714" y="88646"/>
                  </a:lnTo>
                  <a:lnTo>
                    <a:pt x="2782824" y="97536"/>
                  </a:lnTo>
                  <a:lnTo>
                    <a:pt x="2778760" y="99441"/>
                  </a:lnTo>
                  <a:lnTo>
                    <a:pt x="2769743" y="99695"/>
                  </a:lnTo>
                  <a:lnTo>
                    <a:pt x="2765552" y="98171"/>
                  </a:lnTo>
                  <a:lnTo>
                    <a:pt x="2761488" y="95123"/>
                  </a:lnTo>
                  <a:lnTo>
                    <a:pt x="2767203" y="89408"/>
                  </a:lnTo>
                  <a:lnTo>
                    <a:pt x="2793619" y="62992"/>
                  </a:lnTo>
                  <a:lnTo>
                    <a:pt x="2792539" y="62103"/>
                  </a:lnTo>
                  <a:lnTo>
                    <a:pt x="2788018" y="58356"/>
                  </a:lnTo>
                  <a:lnTo>
                    <a:pt x="2782316" y="55118"/>
                  </a:lnTo>
                  <a:lnTo>
                    <a:pt x="2780538" y="54571"/>
                  </a:lnTo>
                  <a:lnTo>
                    <a:pt x="2780538" y="65278"/>
                  </a:lnTo>
                  <a:lnTo>
                    <a:pt x="2756408" y="89408"/>
                  </a:lnTo>
                  <a:lnTo>
                    <a:pt x="2753741" y="85852"/>
                  </a:lnTo>
                  <a:lnTo>
                    <a:pt x="2752471" y="82042"/>
                  </a:lnTo>
                  <a:lnTo>
                    <a:pt x="2752725" y="77851"/>
                  </a:lnTo>
                  <a:lnTo>
                    <a:pt x="2752852" y="73787"/>
                  </a:lnTo>
                  <a:lnTo>
                    <a:pt x="2754376" y="70231"/>
                  </a:lnTo>
                  <a:lnTo>
                    <a:pt x="2757424" y="67310"/>
                  </a:lnTo>
                  <a:lnTo>
                    <a:pt x="2760726" y="64008"/>
                  </a:lnTo>
                  <a:lnTo>
                    <a:pt x="2764536" y="62230"/>
                  </a:lnTo>
                  <a:lnTo>
                    <a:pt x="2768981" y="62230"/>
                  </a:lnTo>
                  <a:lnTo>
                    <a:pt x="2773426" y="62103"/>
                  </a:lnTo>
                  <a:lnTo>
                    <a:pt x="2777236" y="63119"/>
                  </a:lnTo>
                  <a:lnTo>
                    <a:pt x="2780538" y="65278"/>
                  </a:lnTo>
                  <a:lnTo>
                    <a:pt x="2780538" y="54571"/>
                  </a:lnTo>
                  <a:lnTo>
                    <a:pt x="2776499" y="53314"/>
                  </a:lnTo>
                  <a:lnTo>
                    <a:pt x="2770632" y="52959"/>
                  </a:lnTo>
                  <a:lnTo>
                    <a:pt x="2762758" y="53467"/>
                  </a:lnTo>
                  <a:lnTo>
                    <a:pt x="2756281" y="56261"/>
                  </a:lnTo>
                  <a:lnTo>
                    <a:pt x="2745867" y="66675"/>
                  </a:lnTo>
                  <a:lnTo>
                    <a:pt x="2743200" y="73152"/>
                  </a:lnTo>
                  <a:lnTo>
                    <a:pt x="2742692" y="88773"/>
                  </a:lnTo>
                  <a:lnTo>
                    <a:pt x="2745486" y="95631"/>
                  </a:lnTo>
                  <a:lnTo>
                    <a:pt x="2757551" y="107696"/>
                  </a:lnTo>
                  <a:lnTo>
                    <a:pt x="2764536" y="110490"/>
                  </a:lnTo>
                  <a:lnTo>
                    <a:pt x="2772283" y="110109"/>
                  </a:lnTo>
                  <a:lnTo>
                    <a:pt x="2780157" y="109601"/>
                  </a:lnTo>
                  <a:lnTo>
                    <a:pt x="2786888" y="106426"/>
                  </a:lnTo>
                  <a:lnTo>
                    <a:pt x="2793606" y="99695"/>
                  </a:lnTo>
                  <a:lnTo>
                    <a:pt x="2796540" y="96774"/>
                  </a:lnTo>
                  <a:lnTo>
                    <a:pt x="2799334" y="92329"/>
                  </a:lnTo>
                  <a:lnTo>
                    <a:pt x="2801112" y="87249"/>
                  </a:lnTo>
                  <a:lnTo>
                    <a:pt x="2802915" y="82423"/>
                  </a:lnTo>
                  <a:lnTo>
                    <a:pt x="2803017" y="82042"/>
                  </a:lnTo>
                  <a:lnTo>
                    <a:pt x="2803271" y="76962"/>
                  </a:lnTo>
                  <a:close/>
                </a:path>
                <a:path w="3493770" h="281939">
                  <a:moveTo>
                    <a:pt x="2852547" y="35941"/>
                  </a:moveTo>
                  <a:lnTo>
                    <a:pt x="2851785" y="21209"/>
                  </a:lnTo>
                  <a:lnTo>
                    <a:pt x="2848737" y="14605"/>
                  </a:lnTo>
                  <a:lnTo>
                    <a:pt x="2844698" y="10668"/>
                  </a:lnTo>
                  <a:lnTo>
                    <a:pt x="2843022" y="9017"/>
                  </a:lnTo>
                  <a:lnTo>
                    <a:pt x="2841371" y="7340"/>
                  </a:lnTo>
                  <a:lnTo>
                    <a:pt x="2841371" y="35052"/>
                  </a:lnTo>
                  <a:lnTo>
                    <a:pt x="2839720" y="39243"/>
                  </a:lnTo>
                  <a:lnTo>
                    <a:pt x="2833243" y="45720"/>
                  </a:lnTo>
                  <a:lnTo>
                    <a:pt x="2829179" y="47371"/>
                  </a:lnTo>
                  <a:lnTo>
                    <a:pt x="2819654" y="47625"/>
                  </a:lnTo>
                  <a:lnTo>
                    <a:pt x="2815336" y="45720"/>
                  </a:lnTo>
                  <a:lnTo>
                    <a:pt x="2811399" y="41656"/>
                  </a:lnTo>
                  <a:lnTo>
                    <a:pt x="2806954" y="37338"/>
                  </a:lnTo>
                  <a:lnTo>
                    <a:pt x="2804922" y="32766"/>
                  </a:lnTo>
                  <a:lnTo>
                    <a:pt x="2805150" y="28194"/>
                  </a:lnTo>
                  <a:lnTo>
                    <a:pt x="2805303" y="23114"/>
                  </a:lnTo>
                  <a:lnTo>
                    <a:pt x="2807081" y="19177"/>
                  </a:lnTo>
                  <a:lnTo>
                    <a:pt x="2810256" y="16002"/>
                  </a:lnTo>
                  <a:lnTo>
                    <a:pt x="2813431" y="12700"/>
                  </a:lnTo>
                  <a:lnTo>
                    <a:pt x="2817368" y="11049"/>
                  </a:lnTo>
                  <a:lnTo>
                    <a:pt x="2822067" y="10922"/>
                  </a:lnTo>
                  <a:lnTo>
                    <a:pt x="2826639" y="10668"/>
                  </a:lnTo>
                  <a:lnTo>
                    <a:pt x="2841371" y="35052"/>
                  </a:lnTo>
                  <a:lnTo>
                    <a:pt x="2841371" y="7340"/>
                  </a:lnTo>
                  <a:lnTo>
                    <a:pt x="2837180" y="3048"/>
                  </a:lnTo>
                  <a:lnTo>
                    <a:pt x="2830576" y="127"/>
                  </a:lnTo>
                  <a:lnTo>
                    <a:pt x="2823337" y="0"/>
                  </a:lnTo>
                  <a:lnTo>
                    <a:pt x="2816225" y="0"/>
                  </a:lnTo>
                  <a:lnTo>
                    <a:pt x="2810002" y="2540"/>
                  </a:lnTo>
                  <a:lnTo>
                    <a:pt x="2799207" y="13335"/>
                  </a:lnTo>
                  <a:lnTo>
                    <a:pt x="2796794" y="20066"/>
                  </a:lnTo>
                  <a:lnTo>
                    <a:pt x="2797302" y="28194"/>
                  </a:lnTo>
                  <a:lnTo>
                    <a:pt x="2789174" y="20066"/>
                  </a:lnTo>
                  <a:lnTo>
                    <a:pt x="2775204" y="6096"/>
                  </a:lnTo>
                  <a:lnTo>
                    <a:pt x="2761107" y="20193"/>
                  </a:lnTo>
                  <a:lnTo>
                    <a:pt x="2767838" y="26797"/>
                  </a:lnTo>
                  <a:lnTo>
                    <a:pt x="2774569" y="20066"/>
                  </a:lnTo>
                  <a:lnTo>
                    <a:pt x="2816098" y="61595"/>
                  </a:lnTo>
                  <a:lnTo>
                    <a:pt x="2809367" y="68453"/>
                  </a:lnTo>
                  <a:lnTo>
                    <a:pt x="2815971" y="75057"/>
                  </a:lnTo>
                  <a:lnTo>
                    <a:pt x="2830195" y="60960"/>
                  </a:lnTo>
                  <a:lnTo>
                    <a:pt x="2824353" y="55245"/>
                  </a:lnTo>
                  <a:lnTo>
                    <a:pt x="2827147" y="55753"/>
                  </a:lnTo>
                  <a:lnTo>
                    <a:pt x="2830449" y="55372"/>
                  </a:lnTo>
                  <a:lnTo>
                    <a:pt x="2830830" y="55245"/>
                  </a:lnTo>
                  <a:lnTo>
                    <a:pt x="2834259" y="54102"/>
                  </a:lnTo>
                  <a:lnTo>
                    <a:pt x="2838069" y="52959"/>
                  </a:lnTo>
                  <a:lnTo>
                    <a:pt x="2841498" y="50800"/>
                  </a:lnTo>
                  <a:lnTo>
                    <a:pt x="2844673" y="47625"/>
                  </a:lnTo>
                  <a:lnTo>
                    <a:pt x="2850007" y="42291"/>
                  </a:lnTo>
                  <a:lnTo>
                    <a:pt x="2852547" y="35941"/>
                  </a:lnTo>
                  <a:close/>
                </a:path>
                <a:path w="3493770" h="281939">
                  <a:moveTo>
                    <a:pt x="2960624" y="250825"/>
                  </a:moveTo>
                  <a:lnTo>
                    <a:pt x="2953893" y="244221"/>
                  </a:lnTo>
                  <a:lnTo>
                    <a:pt x="2946781" y="251333"/>
                  </a:lnTo>
                  <a:lnTo>
                    <a:pt x="2912745" y="217297"/>
                  </a:lnTo>
                  <a:lnTo>
                    <a:pt x="2898648" y="203200"/>
                  </a:lnTo>
                  <a:lnTo>
                    <a:pt x="2883662" y="218186"/>
                  </a:lnTo>
                  <a:lnTo>
                    <a:pt x="2890266" y="224790"/>
                  </a:lnTo>
                  <a:lnTo>
                    <a:pt x="2897759" y="217297"/>
                  </a:lnTo>
                  <a:lnTo>
                    <a:pt x="2939288" y="258826"/>
                  </a:lnTo>
                  <a:lnTo>
                    <a:pt x="2931795" y="266319"/>
                  </a:lnTo>
                  <a:lnTo>
                    <a:pt x="2938526" y="273050"/>
                  </a:lnTo>
                  <a:lnTo>
                    <a:pt x="2960116" y="251333"/>
                  </a:lnTo>
                  <a:lnTo>
                    <a:pt x="2960624" y="250825"/>
                  </a:lnTo>
                  <a:close/>
                </a:path>
                <a:path w="3493770" h="281939">
                  <a:moveTo>
                    <a:pt x="2999613" y="208534"/>
                  </a:moveTo>
                  <a:lnTo>
                    <a:pt x="2981833" y="174117"/>
                  </a:lnTo>
                  <a:lnTo>
                    <a:pt x="2974517" y="167614"/>
                  </a:lnTo>
                  <a:lnTo>
                    <a:pt x="2968498" y="163372"/>
                  </a:lnTo>
                  <a:lnTo>
                    <a:pt x="2968498" y="183896"/>
                  </a:lnTo>
                  <a:lnTo>
                    <a:pt x="2967101" y="190119"/>
                  </a:lnTo>
                  <a:lnTo>
                    <a:pt x="2960243" y="196977"/>
                  </a:lnTo>
                  <a:lnTo>
                    <a:pt x="2956941" y="198247"/>
                  </a:lnTo>
                  <a:lnTo>
                    <a:pt x="2953385" y="197866"/>
                  </a:lnTo>
                  <a:lnTo>
                    <a:pt x="2949829" y="197358"/>
                  </a:lnTo>
                  <a:lnTo>
                    <a:pt x="2946527" y="195707"/>
                  </a:lnTo>
                  <a:lnTo>
                    <a:pt x="2943606" y="192659"/>
                  </a:lnTo>
                  <a:lnTo>
                    <a:pt x="2940304" y="189484"/>
                  </a:lnTo>
                  <a:lnTo>
                    <a:pt x="2938399" y="185801"/>
                  </a:lnTo>
                  <a:lnTo>
                    <a:pt x="2938018" y="181737"/>
                  </a:lnTo>
                  <a:lnTo>
                    <a:pt x="2937510" y="177800"/>
                  </a:lnTo>
                  <a:lnTo>
                    <a:pt x="2938780" y="174244"/>
                  </a:lnTo>
                  <a:lnTo>
                    <a:pt x="2941828" y="171196"/>
                  </a:lnTo>
                  <a:lnTo>
                    <a:pt x="2946870" y="168021"/>
                  </a:lnTo>
                  <a:lnTo>
                    <a:pt x="2952851" y="167614"/>
                  </a:lnTo>
                  <a:lnTo>
                    <a:pt x="2959773" y="170027"/>
                  </a:lnTo>
                  <a:lnTo>
                    <a:pt x="2967609" y="175260"/>
                  </a:lnTo>
                  <a:lnTo>
                    <a:pt x="2968498" y="183896"/>
                  </a:lnTo>
                  <a:lnTo>
                    <a:pt x="2968498" y="163372"/>
                  </a:lnTo>
                  <a:lnTo>
                    <a:pt x="2968320" y="163245"/>
                  </a:lnTo>
                  <a:lnTo>
                    <a:pt x="2961881" y="160070"/>
                  </a:lnTo>
                  <a:lnTo>
                    <a:pt x="2955671" y="158369"/>
                  </a:lnTo>
                  <a:lnTo>
                    <a:pt x="2947543" y="157099"/>
                  </a:lnTo>
                  <a:lnTo>
                    <a:pt x="2940685" y="159258"/>
                  </a:lnTo>
                  <a:lnTo>
                    <a:pt x="2934970" y="164973"/>
                  </a:lnTo>
                  <a:lnTo>
                    <a:pt x="2929890" y="170180"/>
                  </a:lnTo>
                  <a:lnTo>
                    <a:pt x="2927604" y="176022"/>
                  </a:lnTo>
                  <a:lnTo>
                    <a:pt x="2929128" y="189230"/>
                  </a:lnTo>
                  <a:lnTo>
                    <a:pt x="2959989" y="208407"/>
                  </a:lnTo>
                  <a:lnTo>
                    <a:pt x="2965196" y="206375"/>
                  </a:lnTo>
                  <a:lnTo>
                    <a:pt x="2973311" y="198247"/>
                  </a:lnTo>
                  <a:lnTo>
                    <a:pt x="2974340" y="197231"/>
                  </a:lnTo>
                  <a:lnTo>
                    <a:pt x="2976626" y="190881"/>
                  </a:lnTo>
                  <a:lnTo>
                    <a:pt x="2976245" y="183134"/>
                  </a:lnTo>
                  <a:lnTo>
                    <a:pt x="2982595" y="189484"/>
                  </a:lnTo>
                  <a:lnTo>
                    <a:pt x="2986532" y="195453"/>
                  </a:lnTo>
                  <a:lnTo>
                    <a:pt x="2988183" y="201041"/>
                  </a:lnTo>
                  <a:lnTo>
                    <a:pt x="2989961" y="206629"/>
                  </a:lnTo>
                  <a:lnTo>
                    <a:pt x="2989072" y="211201"/>
                  </a:lnTo>
                  <a:lnTo>
                    <a:pt x="2982976" y="217297"/>
                  </a:lnTo>
                  <a:lnTo>
                    <a:pt x="2979801" y="218567"/>
                  </a:lnTo>
                  <a:lnTo>
                    <a:pt x="2975991" y="218313"/>
                  </a:lnTo>
                  <a:lnTo>
                    <a:pt x="2972181" y="218186"/>
                  </a:lnTo>
                  <a:lnTo>
                    <a:pt x="2968625" y="216789"/>
                  </a:lnTo>
                  <a:lnTo>
                    <a:pt x="2965069" y="213995"/>
                  </a:lnTo>
                  <a:lnTo>
                    <a:pt x="2958338" y="220726"/>
                  </a:lnTo>
                  <a:lnTo>
                    <a:pt x="2963418" y="225425"/>
                  </a:lnTo>
                  <a:lnTo>
                    <a:pt x="2969006" y="228092"/>
                  </a:lnTo>
                  <a:lnTo>
                    <a:pt x="2980817" y="229108"/>
                  </a:lnTo>
                  <a:lnTo>
                    <a:pt x="2986278" y="226949"/>
                  </a:lnTo>
                  <a:lnTo>
                    <a:pt x="2994660" y="218567"/>
                  </a:lnTo>
                  <a:lnTo>
                    <a:pt x="2997327" y="215900"/>
                  </a:lnTo>
                  <a:lnTo>
                    <a:pt x="2999613" y="208534"/>
                  </a:lnTo>
                  <a:close/>
                </a:path>
                <a:path w="3493770" h="281939">
                  <a:moveTo>
                    <a:pt x="3025648" y="155448"/>
                  </a:moveTo>
                  <a:lnTo>
                    <a:pt x="3018155" y="147955"/>
                  </a:lnTo>
                  <a:lnTo>
                    <a:pt x="2994406" y="171704"/>
                  </a:lnTo>
                  <a:lnTo>
                    <a:pt x="3001899" y="179197"/>
                  </a:lnTo>
                  <a:lnTo>
                    <a:pt x="3025648" y="155448"/>
                  </a:lnTo>
                  <a:close/>
                </a:path>
                <a:path w="3493770" h="281939">
                  <a:moveTo>
                    <a:pt x="3066923" y="144526"/>
                  </a:moveTo>
                  <a:lnTo>
                    <a:pt x="3060065" y="137668"/>
                  </a:lnTo>
                  <a:lnTo>
                    <a:pt x="3053080" y="144653"/>
                  </a:lnTo>
                  <a:lnTo>
                    <a:pt x="3035046" y="126619"/>
                  </a:lnTo>
                  <a:lnTo>
                    <a:pt x="3041904" y="119761"/>
                  </a:lnTo>
                  <a:lnTo>
                    <a:pt x="3052699" y="108966"/>
                  </a:lnTo>
                  <a:lnTo>
                    <a:pt x="3045841" y="102108"/>
                  </a:lnTo>
                  <a:lnTo>
                    <a:pt x="3028188" y="119761"/>
                  </a:lnTo>
                  <a:lnTo>
                    <a:pt x="3020314" y="111887"/>
                  </a:lnTo>
                  <a:lnTo>
                    <a:pt x="3011932" y="103505"/>
                  </a:lnTo>
                  <a:lnTo>
                    <a:pt x="3032506" y="82931"/>
                  </a:lnTo>
                  <a:lnTo>
                    <a:pt x="3042158" y="92710"/>
                  </a:lnTo>
                  <a:lnTo>
                    <a:pt x="3048889" y="85852"/>
                  </a:lnTo>
                  <a:lnTo>
                    <a:pt x="3045968" y="82931"/>
                  </a:lnTo>
                  <a:lnTo>
                    <a:pt x="3032379" y="69342"/>
                  </a:lnTo>
                  <a:lnTo>
                    <a:pt x="2989834" y="111887"/>
                  </a:lnTo>
                  <a:lnTo>
                    <a:pt x="2996692" y="118745"/>
                  </a:lnTo>
                  <a:lnTo>
                    <a:pt x="3003550" y="111887"/>
                  </a:lnTo>
                  <a:lnTo>
                    <a:pt x="3044825" y="153035"/>
                  </a:lnTo>
                  <a:lnTo>
                    <a:pt x="3037840" y="159893"/>
                  </a:lnTo>
                  <a:lnTo>
                    <a:pt x="3044698" y="166751"/>
                  </a:lnTo>
                  <a:lnTo>
                    <a:pt x="3066796" y="144653"/>
                  </a:lnTo>
                  <a:lnTo>
                    <a:pt x="3066923" y="144526"/>
                  </a:lnTo>
                  <a:close/>
                </a:path>
                <a:path w="3493770" h="281939">
                  <a:moveTo>
                    <a:pt x="3123692" y="76962"/>
                  </a:moveTo>
                  <a:lnTo>
                    <a:pt x="3122549" y="71501"/>
                  </a:lnTo>
                  <a:lnTo>
                    <a:pt x="3113024" y="75184"/>
                  </a:lnTo>
                  <a:lnTo>
                    <a:pt x="3114167" y="82423"/>
                  </a:lnTo>
                  <a:lnTo>
                    <a:pt x="3112135" y="88646"/>
                  </a:lnTo>
                  <a:lnTo>
                    <a:pt x="3106801" y="93853"/>
                  </a:lnTo>
                  <a:lnTo>
                    <a:pt x="3103245" y="97536"/>
                  </a:lnTo>
                  <a:lnTo>
                    <a:pt x="3099181" y="99441"/>
                  </a:lnTo>
                  <a:lnTo>
                    <a:pt x="3090164" y="99695"/>
                  </a:lnTo>
                  <a:lnTo>
                    <a:pt x="3085973" y="98171"/>
                  </a:lnTo>
                  <a:lnTo>
                    <a:pt x="3081909" y="95123"/>
                  </a:lnTo>
                  <a:lnTo>
                    <a:pt x="3087624" y="89408"/>
                  </a:lnTo>
                  <a:lnTo>
                    <a:pt x="3114040" y="62992"/>
                  </a:lnTo>
                  <a:lnTo>
                    <a:pt x="3112947" y="62103"/>
                  </a:lnTo>
                  <a:lnTo>
                    <a:pt x="3108388" y="58356"/>
                  </a:lnTo>
                  <a:lnTo>
                    <a:pt x="3102686" y="55118"/>
                  </a:lnTo>
                  <a:lnTo>
                    <a:pt x="3100832" y="54546"/>
                  </a:lnTo>
                  <a:lnTo>
                    <a:pt x="3100832" y="65278"/>
                  </a:lnTo>
                  <a:lnTo>
                    <a:pt x="3076829" y="89408"/>
                  </a:lnTo>
                  <a:lnTo>
                    <a:pt x="3074162" y="85852"/>
                  </a:lnTo>
                  <a:lnTo>
                    <a:pt x="3072892" y="82042"/>
                  </a:lnTo>
                  <a:lnTo>
                    <a:pt x="3073146" y="77851"/>
                  </a:lnTo>
                  <a:lnTo>
                    <a:pt x="3073273" y="73787"/>
                  </a:lnTo>
                  <a:lnTo>
                    <a:pt x="3074797" y="70231"/>
                  </a:lnTo>
                  <a:lnTo>
                    <a:pt x="3077845" y="67310"/>
                  </a:lnTo>
                  <a:lnTo>
                    <a:pt x="3081147" y="64008"/>
                  </a:lnTo>
                  <a:lnTo>
                    <a:pt x="3084957" y="62230"/>
                  </a:lnTo>
                  <a:lnTo>
                    <a:pt x="3089402" y="62230"/>
                  </a:lnTo>
                  <a:lnTo>
                    <a:pt x="3093847" y="62103"/>
                  </a:lnTo>
                  <a:lnTo>
                    <a:pt x="3097657" y="63119"/>
                  </a:lnTo>
                  <a:lnTo>
                    <a:pt x="3100832" y="65278"/>
                  </a:lnTo>
                  <a:lnTo>
                    <a:pt x="3100832" y="54546"/>
                  </a:lnTo>
                  <a:lnTo>
                    <a:pt x="3096907" y="53314"/>
                  </a:lnTo>
                  <a:lnTo>
                    <a:pt x="3091053" y="52959"/>
                  </a:lnTo>
                  <a:lnTo>
                    <a:pt x="3083179" y="53467"/>
                  </a:lnTo>
                  <a:lnTo>
                    <a:pt x="3076702" y="56261"/>
                  </a:lnTo>
                  <a:lnTo>
                    <a:pt x="3066288" y="66675"/>
                  </a:lnTo>
                  <a:lnTo>
                    <a:pt x="3063621" y="73152"/>
                  </a:lnTo>
                  <a:lnTo>
                    <a:pt x="3063113" y="88773"/>
                  </a:lnTo>
                  <a:lnTo>
                    <a:pt x="3065907" y="95631"/>
                  </a:lnTo>
                  <a:lnTo>
                    <a:pt x="3077972" y="107696"/>
                  </a:lnTo>
                  <a:lnTo>
                    <a:pt x="3084957" y="110490"/>
                  </a:lnTo>
                  <a:lnTo>
                    <a:pt x="3092704" y="110109"/>
                  </a:lnTo>
                  <a:lnTo>
                    <a:pt x="3100451" y="109601"/>
                  </a:lnTo>
                  <a:lnTo>
                    <a:pt x="3107309" y="106426"/>
                  </a:lnTo>
                  <a:lnTo>
                    <a:pt x="3114040" y="99695"/>
                  </a:lnTo>
                  <a:lnTo>
                    <a:pt x="3116961" y="96774"/>
                  </a:lnTo>
                  <a:lnTo>
                    <a:pt x="3119755" y="92329"/>
                  </a:lnTo>
                  <a:lnTo>
                    <a:pt x="3121533" y="87249"/>
                  </a:lnTo>
                  <a:lnTo>
                    <a:pt x="3123336" y="82423"/>
                  </a:lnTo>
                  <a:lnTo>
                    <a:pt x="3123438" y="82042"/>
                  </a:lnTo>
                  <a:lnTo>
                    <a:pt x="3123692" y="76962"/>
                  </a:lnTo>
                  <a:close/>
                </a:path>
                <a:path w="3493770" h="281939">
                  <a:moveTo>
                    <a:pt x="3172968" y="35941"/>
                  </a:moveTo>
                  <a:lnTo>
                    <a:pt x="3172206" y="21209"/>
                  </a:lnTo>
                  <a:lnTo>
                    <a:pt x="3169158" y="14605"/>
                  </a:lnTo>
                  <a:lnTo>
                    <a:pt x="3165119" y="10668"/>
                  </a:lnTo>
                  <a:lnTo>
                    <a:pt x="3163443" y="9017"/>
                  </a:lnTo>
                  <a:lnTo>
                    <a:pt x="3161792" y="7366"/>
                  </a:lnTo>
                  <a:lnTo>
                    <a:pt x="3161792" y="35052"/>
                  </a:lnTo>
                  <a:lnTo>
                    <a:pt x="3160141" y="39243"/>
                  </a:lnTo>
                  <a:lnTo>
                    <a:pt x="3156839" y="42545"/>
                  </a:lnTo>
                  <a:lnTo>
                    <a:pt x="3153537" y="45720"/>
                  </a:lnTo>
                  <a:lnTo>
                    <a:pt x="3149600" y="47371"/>
                  </a:lnTo>
                  <a:lnTo>
                    <a:pt x="3140075" y="47625"/>
                  </a:lnTo>
                  <a:lnTo>
                    <a:pt x="3135757" y="45720"/>
                  </a:lnTo>
                  <a:lnTo>
                    <a:pt x="3131820" y="41656"/>
                  </a:lnTo>
                  <a:lnTo>
                    <a:pt x="3127375" y="37338"/>
                  </a:lnTo>
                  <a:lnTo>
                    <a:pt x="3125343" y="32766"/>
                  </a:lnTo>
                  <a:lnTo>
                    <a:pt x="3125571" y="28194"/>
                  </a:lnTo>
                  <a:lnTo>
                    <a:pt x="3125724" y="23114"/>
                  </a:lnTo>
                  <a:lnTo>
                    <a:pt x="3127375" y="19177"/>
                  </a:lnTo>
                  <a:lnTo>
                    <a:pt x="3130677" y="16002"/>
                  </a:lnTo>
                  <a:lnTo>
                    <a:pt x="3133852" y="12700"/>
                  </a:lnTo>
                  <a:lnTo>
                    <a:pt x="3137789" y="11049"/>
                  </a:lnTo>
                  <a:lnTo>
                    <a:pt x="3142361" y="10922"/>
                  </a:lnTo>
                  <a:lnTo>
                    <a:pt x="3147060" y="10668"/>
                  </a:lnTo>
                  <a:lnTo>
                    <a:pt x="3161792" y="35052"/>
                  </a:lnTo>
                  <a:lnTo>
                    <a:pt x="3161792" y="7366"/>
                  </a:lnTo>
                  <a:lnTo>
                    <a:pt x="3157474" y="3048"/>
                  </a:lnTo>
                  <a:lnTo>
                    <a:pt x="3150997" y="127"/>
                  </a:lnTo>
                  <a:lnTo>
                    <a:pt x="3143758" y="0"/>
                  </a:lnTo>
                  <a:lnTo>
                    <a:pt x="3136646" y="0"/>
                  </a:lnTo>
                  <a:lnTo>
                    <a:pt x="3130423" y="2540"/>
                  </a:lnTo>
                  <a:lnTo>
                    <a:pt x="3119628" y="13335"/>
                  </a:lnTo>
                  <a:lnTo>
                    <a:pt x="3117215" y="20066"/>
                  </a:lnTo>
                  <a:lnTo>
                    <a:pt x="3117723" y="28194"/>
                  </a:lnTo>
                  <a:lnTo>
                    <a:pt x="3109595" y="20066"/>
                  </a:lnTo>
                  <a:lnTo>
                    <a:pt x="3095625" y="6096"/>
                  </a:lnTo>
                  <a:lnTo>
                    <a:pt x="3081528" y="20193"/>
                  </a:lnTo>
                  <a:lnTo>
                    <a:pt x="3088132" y="26797"/>
                  </a:lnTo>
                  <a:lnTo>
                    <a:pt x="3094990" y="20066"/>
                  </a:lnTo>
                  <a:lnTo>
                    <a:pt x="3136519" y="61595"/>
                  </a:lnTo>
                  <a:lnTo>
                    <a:pt x="3129788" y="68453"/>
                  </a:lnTo>
                  <a:lnTo>
                    <a:pt x="3136392" y="75057"/>
                  </a:lnTo>
                  <a:lnTo>
                    <a:pt x="3150489" y="60960"/>
                  </a:lnTo>
                  <a:lnTo>
                    <a:pt x="3144774" y="55245"/>
                  </a:lnTo>
                  <a:lnTo>
                    <a:pt x="3147568" y="55753"/>
                  </a:lnTo>
                  <a:lnTo>
                    <a:pt x="3150870" y="55372"/>
                  </a:lnTo>
                  <a:lnTo>
                    <a:pt x="3151251" y="55245"/>
                  </a:lnTo>
                  <a:lnTo>
                    <a:pt x="3154680" y="54102"/>
                  </a:lnTo>
                  <a:lnTo>
                    <a:pt x="3158490" y="52959"/>
                  </a:lnTo>
                  <a:lnTo>
                    <a:pt x="3161919" y="50800"/>
                  </a:lnTo>
                  <a:lnTo>
                    <a:pt x="3165094" y="47625"/>
                  </a:lnTo>
                  <a:lnTo>
                    <a:pt x="3170428" y="42291"/>
                  </a:lnTo>
                  <a:lnTo>
                    <a:pt x="3172968" y="35941"/>
                  </a:lnTo>
                  <a:close/>
                </a:path>
                <a:path w="3493770" h="281939">
                  <a:moveTo>
                    <a:pt x="3285617" y="246380"/>
                  </a:moveTo>
                  <a:lnTo>
                    <a:pt x="3266440" y="226187"/>
                  </a:lnTo>
                  <a:lnTo>
                    <a:pt x="3259836" y="232918"/>
                  </a:lnTo>
                  <a:lnTo>
                    <a:pt x="3271901" y="245618"/>
                  </a:lnTo>
                  <a:lnTo>
                    <a:pt x="3251327" y="266319"/>
                  </a:lnTo>
                  <a:lnTo>
                    <a:pt x="3249676" y="264287"/>
                  </a:lnTo>
                  <a:lnTo>
                    <a:pt x="3248660" y="261239"/>
                  </a:lnTo>
                  <a:lnTo>
                    <a:pt x="3247898" y="257302"/>
                  </a:lnTo>
                  <a:lnTo>
                    <a:pt x="3247263" y="253238"/>
                  </a:lnTo>
                  <a:lnTo>
                    <a:pt x="3247644" y="246761"/>
                  </a:lnTo>
                  <a:lnTo>
                    <a:pt x="3249218" y="237363"/>
                  </a:lnTo>
                  <a:lnTo>
                    <a:pt x="3250692" y="228473"/>
                  </a:lnTo>
                  <a:lnTo>
                    <a:pt x="3251149" y="223520"/>
                  </a:lnTo>
                  <a:lnTo>
                    <a:pt x="3251162" y="220599"/>
                  </a:lnTo>
                  <a:lnTo>
                    <a:pt x="3250666" y="217170"/>
                  </a:lnTo>
                  <a:lnTo>
                    <a:pt x="3250184" y="212979"/>
                  </a:lnTo>
                  <a:lnTo>
                    <a:pt x="3248533" y="209804"/>
                  </a:lnTo>
                  <a:lnTo>
                    <a:pt x="3248152" y="209042"/>
                  </a:lnTo>
                  <a:lnTo>
                    <a:pt x="3240405" y="201295"/>
                  </a:lnTo>
                  <a:lnTo>
                    <a:pt x="3235452" y="199263"/>
                  </a:lnTo>
                  <a:lnTo>
                    <a:pt x="3229610" y="199263"/>
                  </a:lnTo>
                  <a:lnTo>
                    <a:pt x="3223895" y="199390"/>
                  </a:lnTo>
                  <a:lnTo>
                    <a:pt x="3218180" y="202184"/>
                  </a:lnTo>
                  <a:lnTo>
                    <a:pt x="3207258" y="213106"/>
                  </a:lnTo>
                  <a:lnTo>
                    <a:pt x="3204845" y="218948"/>
                  </a:lnTo>
                  <a:lnTo>
                    <a:pt x="3205861" y="231267"/>
                  </a:lnTo>
                  <a:lnTo>
                    <a:pt x="3209163" y="237363"/>
                  </a:lnTo>
                  <a:lnTo>
                    <a:pt x="3215132" y="243205"/>
                  </a:lnTo>
                  <a:lnTo>
                    <a:pt x="3215640" y="243840"/>
                  </a:lnTo>
                  <a:lnTo>
                    <a:pt x="3216529" y="244602"/>
                  </a:lnTo>
                  <a:lnTo>
                    <a:pt x="3217418" y="245491"/>
                  </a:lnTo>
                  <a:lnTo>
                    <a:pt x="3224784" y="238252"/>
                  </a:lnTo>
                  <a:lnTo>
                    <a:pt x="3223768" y="237363"/>
                  </a:lnTo>
                  <a:lnTo>
                    <a:pt x="3221736" y="235331"/>
                  </a:lnTo>
                  <a:lnTo>
                    <a:pt x="3217418" y="231140"/>
                  </a:lnTo>
                  <a:lnTo>
                    <a:pt x="3215259" y="227330"/>
                  </a:lnTo>
                  <a:lnTo>
                    <a:pt x="3214840" y="223520"/>
                  </a:lnTo>
                  <a:lnTo>
                    <a:pt x="3214624" y="220599"/>
                  </a:lnTo>
                  <a:lnTo>
                    <a:pt x="3216021" y="217297"/>
                  </a:lnTo>
                  <a:lnTo>
                    <a:pt x="3222117" y="211201"/>
                  </a:lnTo>
                  <a:lnTo>
                    <a:pt x="3225165" y="209804"/>
                  </a:lnTo>
                  <a:lnTo>
                    <a:pt x="3231642" y="209804"/>
                  </a:lnTo>
                  <a:lnTo>
                    <a:pt x="3234563" y="211074"/>
                  </a:lnTo>
                  <a:lnTo>
                    <a:pt x="3239135" y="215646"/>
                  </a:lnTo>
                  <a:lnTo>
                    <a:pt x="3240405" y="218059"/>
                  </a:lnTo>
                  <a:lnTo>
                    <a:pt x="3240849" y="221094"/>
                  </a:lnTo>
                  <a:lnTo>
                    <a:pt x="3241294" y="223520"/>
                  </a:lnTo>
                  <a:lnTo>
                    <a:pt x="3241052" y="227330"/>
                  </a:lnTo>
                  <a:lnTo>
                    <a:pt x="3240887" y="228473"/>
                  </a:lnTo>
                  <a:lnTo>
                    <a:pt x="3240151" y="233045"/>
                  </a:lnTo>
                  <a:lnTo>
                    <a:pt x="3238881" y="241808"/>
                  </a:lnTo>
                  <a:lnTo>
                    <a:pt x="3238449" y="246380"/>
                  </a:lnTo>
                  <a:lnTo>
                    <a:pt x="3238360" y="253238"/>
                  </a:lnTo>
                  <a:lnTo>
                    <a:pt x="3238500" y="258826"/>
                  </a:lnTo>
                  <a:lnTo>
                    <a:pt x="3239516" y="263779"/>
                  </a:lnTo>
                  <a:lnTo>
                    <a:pt x="3241675" y="268478"/>
                  </a:lnTo>
                  <a:lnTo>
                    <a:pt x="3243707" y="273304"/>
                  </a:lnTo>
                  <a:lnTo>
                    <a:pt x="3246755" y="277622"/>
                  </a:lnTo>
                  <a:lnTo>
                    <a:pt x="3250438" y="281432"/>
                  </a:lnTo>
                  <a:lnTo>
                    <a:pt x="3265601" y="266319"/>
                  </a:lnTo>
                  <a:lnTo>
                    <a:pt x="3285617" y="246380"/>
                  </a:lnTo>
                  <a:close/>
                </a:path>
                <a:path w="3493770" h="281939">
                  <a:moveTo>
                    <a:pt x="3321685" y="207010"/>
                  </a:moveTo>
                  <a:lnTo>
                    <a:pt x="3320161" y="198628"/>
                  </a:lnTo>
                  <a:lnTo>
                    <a:pt x="3318319" y="192354"/>
                  </a:lnTo>
                  <a:lnTo>
                    <a:pt x="3315093" y="185902"/>
                  </a:lnTo>
                  <a:lnTo>
                    <a:pt x="3311906" y="181381"/>
                  </a:lnTo>
                  <a:lnTo>
                    <a:pt x="3311906" y="205613"/>
                  </a:lnTo>
                  <a:lnTo>
                    <a:pt x="3310763" y="210058"/>
                  </a:lnTo>
                  <a:lnTo>
                    <a:pt x="3307334" y="213614"/>
                  </a:lnTo>
                  <a:lnTo>
                    <a:pt x="3303778" y="217170"/>
                  </a:lnTo>
                  <a:lnTo>
                    <a:pt x="3299333" y="218186"/>
                  </a:lnTo>
                  <a:lnTo>
                    <a:pt x="3288792" y="215138"/>
                  </a:lnTo>
                  <a:lnTo>
                    <a:pt x="3282188" y="210566"/>
                  </a:lnTo>
                  <a:lnTo>
                    <a:pt x="3267329" y="195707"/>
                  </a:lnTo>
                  <a:lnTo>
                    <a:pt x="3262757" y="189357"/>
                  </a:lnTo>
                  <a:lnTo>
                    <a:pt x="3260725" y="183896"/>
                  </a:lnTo>
                  <a:lnTo>
                    <a:pt x="3258566" y="178435"/>
                  </a:lnTo>
                  <a:lnTo>
                    <a:pt x="3259455" y="173736"/>
                  </a:lnTo>
                  <a:lnTo>
                    <a:pt x="3263392" y="169672"/>
                  </a:lnTo>
                  <a:lnTo>
                    <a:pt x="3266948" y="166243"/>
                  </a:lnTo>
                  <a:lnTo>
                    <a:pt x="3271266" y="165227"/>
                  </a:lnTo>
                  <a:lnTo>
                    <a:pt x="3277095" y="166763"/>
                  </a:lnTo>
                  <a:lnTo>
                    <a:pt x="3308858" y="195072"/>
                  </a:lnTo>
                  <a:lnTo>
                    <a:pt x="3311906" y="205613"/>
                  </a:lnTo>
                  <a:lnTo>
                    <a:pt x="3311906" y="181381"/>
                  </a:lnTo>
                  <a:lnTo>
                    <a:pt x="3310458" y="179311"/>
                  </a:lnTo>
                  <a:lnTo>
                    <a:pt x="3304413" y="172593"/>
                  </a:lnTo>
                  <a:lnTo>
                    <a:pt x="3297872" y="166751"/>
                  </a:lnTo>
                  <a:lnTo>
                    <a:pt x="3295713" y="165227"/>
                  </a:lnTo>
                  <a:lnTo>
                    <a:pt x="3291433" y="162204"/>
                  </a:lnTo>
                  <a:lnTo>
                    <a:pt x="3285071" y="158902"/>
                  </a:lnTo>
                  <a:lnTo>
                    <a:pt x="3278759" y="156845"/>
                  </a:lnTo>
                  <a:lnTo>
                    <a:pt x="3270377" y="155067"/>
                  </a:lnTo>
                  <a:lnTo>
                    <a:pt x="3263138" y="157226"/>
                  </a:lnTo>
                  <a:lnTo>
                    <a:pt x="3257042" y="163322"/>
                  </a:lnTo>
                  <a:lnTo>
                    <a:pt x="3251200" y="169291"/>
                  </a:lnTo>
                  <a:lnTo>
                    <a:pt x="3248914" y="176403"/>
                  </a:lnTo>
                  <a:lnTo>
                    <a:pt x="3250438" y="184658"/>
                  </a:lnTo>
                  <a:lnTo>
                    <a:pt x="3272764" y="216535"/>
                  </a:lnTo>
                  <a:lnTo>
                    <a:pt x="3300222" y="228219"/>
                  </a:lnTo>
                  <a:lnTo>
                    <a:pt x="3307461" y="226187"/>
                  </a:lnTo>
                  <a:lnTo>
                    <a:pt x="3315462" y="218186"/>
                  </a:lnTo>
                  <a:lnTo>
                    <a:pt x="3319526" y="214122"/>
                  </a:lnTo>
                  <a:lnTo>
                    <a:pt x="3321685" y="207010"/>
                  </a:lnTo>
                  <a:close/>
                </a:path>
                <a:path w="3493770" h="281939">
                  <a:moveTo>
                    <a:pt x="3346069" y="155448"/>
                  </a:moveTo>
                  <a:lnTo>
                    <a:pt x="3338576" y="147955"/>
                  </a:lnTo>
                  <a:lnTo>
                    <a:pt x="3314827" y="171704"/>
                  </a:lnTo>
                  <a:lnTo>
                    <a:pt x="3322320" y="179197"/>
                  </a:lnTo>
                  <a:lnTo>
                    <a:pt x="3346069" y="155448"/>
                  </a:lnTo>
                  <a:close/>
                </a:path>
                <a:path w="3493770" h="281939">
                  <a:moveTo>
                    <a:pt x="3387344" y="144526"/>
                  </a:moveTo>
                  <a:lnTo>
                    <a:pt x="3380486" y="137668"/>
                  </a:lnTo>
                  <a:lnTo>
                    <a:pt x="3373501" y="144653"/>
                  </a:lnTo>
                  <a:lnTo>
                    <a:pt x="3355467" y="126619"/>
                  </a:lnTo>
                  <a:lnTo>
                    <a:pt x="3362325" y="119761"/>
                  </a:lnTo>
                  <a:lnTo>
                    <a:pt x="3373120" y="108966"/>
                  </a:lnTo>
                  <a:lnTo>
                    <a:pt x="3366262" y="102108"/>
                  </a:lnTo>
                  <a:lnTo>
                    <a:pt x="3348609" y="119761"/>
                  </a:lnTo>
                  <a:lnTo>
                    <a:pt x="3340735" y="111887"/>
                  </a:lnTo>
                  <a:lnTo>
                    <a:pt x="3332353" y="103505"/>
                  </a:lnTo>
                  <a:lnTo>
                    <a:pt x="3352800" y="82931"/>
                  </a:lnTo>
                  <a:lnTo>
                    <a:pt x="3362579" y="92710"/>
                  </a:lnTo>
                  <a:lnTo>
                    <a:pt x="3369310" y="85852"/>
                  </a:lnTo>
                  <a:lnTo>
                    <a:pt x="3366389" y="82931"/>
                  </a:lnTo>
                  <a:lnTo>
                    <a:pt x="3352800" y="69342"/>
                  </a:lnTo>
                  <a:lnTo>
                    <a:pt x="3310255" y="111887"/>
                  </a:lnTo>
                  <a:lnTo>
                    <a:pt x="3317113" y="118745"/>
                  </a:lnTo>
                  <a:lnTo>
                    <a:pt x="3323971" y="111887"/>
                  </a:lnTo>
                  <a:lnTo>
                    <a:pt x="3365119" y="153035"/>
                  </a:lnTo>
                  <a:lnTo>
                    <a:pt x="3358261" y="159893"/>
                  </a:lnTo>
                  <a:lnTo>
                    <a:pt x="3365119" y="166751"/>
                  </a:lnTo>
                  <a:lnTo>
                    <a:pt x="3387217" y="144653"/>
                  </a:lnTo>
                  <a:lnTo>
                    <a:pt x="3387344" y="144526"/>
                  </a:lnTo>
                  <a:close/>
                </a:path>
                <a:path w="3493770" h="281939">
                  <a:moveTo>
                    <a:pt x="3444113" y="76962"/>
                  </a:moveTo>
                  <a:lnTo>
                    <a:pt x="3442970" y="71501"/>
                  </a:lnTo>
                  <a:lnTo>
                    <a:pt x="3433318" y="75184"/>
                  </a:lnTo>
                  <a:lnTo>
                    <a:pt x="3434588" y="82423"/>
                  </a:lnTo>
                  <a:lnTo>
                    <a:pt x="3432556" y="88646"/>
                  </a:lnTo>
                  <a:lnTo>
                    <a:pt x="3427222" y="93853"/>
                  </a:lnTo>
                  <a:lnTo>
                    <a:pt x="3423666" y="97536"/>
                  </a:lnTo>
                  <a:lnTo>
                    <a:pt x="3419602" y="99441"/>
                  </a:lnTo>
                  <a:lnTo>
                    <a:pt x="3410585" y="99695"/>
                  </a:lnTo>
                  <a:lnTo>
                    <a:pt x="3406394" y="98171"/>
                  </a:lnTo>
                  <a:lnTo>
                    <a:pt x="3402330" y="95123"/>
                  </a:lnTo>
                  <a:lnTo>
                    <a:pt x="3408045" y="89408"/>
                  </a:lnTo>
                  <a:lnTo>
                    <a:pt x="3434461" y="62992"/>
                  </a:lnTo>
                  <a:lnTo>
                    <a:pt x="3433368" y="62103"/>
                  </a:lnTo>
                  <a:lnTo>
                    <a:pt x="3428809" y="58356"/>
                  </a:lnTo>
                  <a:lnTo>
                    <a:pt x="3423107" y="55118"/>
                  </a:lnTo>
                  <a:lnTo>
                    <a:pt x="3421253" y="54546"/>
                  </a:lnTo>
                  <a:lnTo>
                    <a:pt x="3421253" y="65278"/>
                  </a:lnTo>
                  <a:lnTo>
                    <a:pt x="3397123" y="89408"/>
                  </a:lnTo>
                  <a:lnTo>
                    <a:pt x="3394583" y="85852"/>
                  </a:lnTo>
                  <a:lnTo>
                    <a:pt x="3393440" y="82423"/>
                  </a:lnTo>
                  <a:lnTo>
                    <a:pt x="3393490" y="76962"/>
                  </a:lnTo>
                  <a:lnTo>
                    <a:pt x="3393694" y="73787"/>
                  </a:lnTo>
                  <a:lnTo>
                    <a:pt x="3395218" y="70231"/>
                  </a:lnTo>
                  <a:lnTo>
                    <a:pt x="3398266" y="67310"/>
                  </a:lnTo>
                  <a:lnTo>
                    <a:pt x="3401568" y="64008"/>
                  </a:lnTo>
                  <a:lnTo>
                    <a:pt x="3405378" y="62230"/>
                  </a:lnTo>
                  <a:lnTo>
                    <a:pt x="3409823" y="62230"/>
                  </a:lnTo>
                  <a:lnTo>
                    <a:pt x="3414268" y="62103"/>
                  </a:lnTo>
                  <a:lnTo>
                    <a:pt x="3418078" y="63119"/>
                  </a:lnTo>
                  <a:lnTo>
                    <a:pt x="3421253" y="65278"/>
                  </a:lnTo>
                  <a:lnTo>
                    <a:pt x="3421253" y="54546"/>
                  </a:lnTo>
                  <a:lnTo>
                    <a:pt x="3417328" y="53314"/>
                  </a:lnTo>
                  <a:lnTo>
                    <a:pt x="3411474" y="52959"/>
                  </a:lnTo>
                  <a:lnTo>
                    <a:pt x="3403600" y="53467"/>
                  </a:lnTo>
                  <a:lnTo>
                    <a:pt x="3383534" y="88773"/>
                  </a:lnTo>
                  <a:lnTo>
                    <a:pt x="3386328" y="95631"/>
                  </a:lnTo>
                  <a:lnTo>
                    <a:pt x="3398393" y="107696"/>
                  </a:lnTo>
                  <a:lnTo>
                    <a:pt x="3405378" y="110490"/>
                  </a:lnTo>
                  <a:lnTo>
                    <a:pt x="3413125" y="110109"/>
                  </a:lnTo>
                  <a:lnTo>
                    <a:pt x="3420872" y="109601"/>
                  </a:lnTo>
                  <a:lnTo>
                    <a:pt x="3427730" y="106426"/>
                  </a:lnTo>
                  <a:lnTo>
                    <a:pt x="3434461" y="99695"/>
                  </a:lnTo>
                  <a:lnTo>
                    <a:pt x="3437382" y="96774"/>
                  </a:lnTo>
                  <a:lnTo>
                    <a:pt x="3440176" y="92329"/>
                  </a:lnTo>
                  <a:lnTo>
                    <a:pt x="3443643" y="82423"/>
                  </a:lnTo>
                  <a:lnTo>
                    <a:pt x="3443732" y="82042"/>
                  </a:lnTo>
                  <a:lnTo>
                    <a:pt x="3444113" y="76962"/>
                  </a:lnTo>
                  <a:close/>
                </a:path>
                <a:path w="3493770" h="281939">
                  <a:moveTo>
                    <a:pt x="3493389" y="35941"/>
                  </a:moveTo>
                  <a:lnTo>
                    <a:pt x="3492627" y="21209"/>
                  </a:lnTo>
                  <a:lnTo>
                    <a:pt x="3489579" y="14605"/>
                  </a:lnTo>
                  <a:lnTo>
                    <a:pt x="3485540" y="10668"/>
                  </a:lnTo>
                  <a:lnTo>
                    <a:pt x="3483864" y="9017"/>
                  </a:lnTo>
                  <a:lnTo>
                    <a:pt x="3482213" y="7366"/>
                  </a:lnTo>
                  <a:lnTo>
                    <a:pt x="3482213" y="35052"/>
                  </a:lnTo>
                  <a:lnTo>
                    <a:pt x="3480562" y="39243"/>
                  </a:lnTo>
                  <a:lnTo>
                    <a:pt x="3477133" y="42545"/>
                  </a:lnTo>
                  <a:lnTo>
                    <a:pt x="3473958" y="45720"/>
                  </a:lnTo>
                  <a:lnTo>
                    <a:pt x="3470021" y="47371"/>
                  </a:lnTo>
                  <a:lnTo>
                    <a:pt x="3460496" y="47625"/>
                  </a:lnTo>
                  <a:lnTo>
                    <a:pt x="3456178" y="45720"/>
                  </a:lnTo>
                  <a:lnTo>
                    <a:pt x="3447796" y="37338"/>
                  </a:lnTo>
                  <a:lnTo>
                    <a:pt x="3445764" y="32766"/>
                  </a:lnTo>
                  <a:lnTo>
                    <a:pt x="3445878" y="28194"/>
                  </a:lnTo>
                  <a:lnTo>
                    <a:pt x="3462782" y="10922"/>
                  </a:lnTo>
                  <a:lnTo>
                    <a:pt x="3467481" y="10668"/>
                  </a:lnTo>
                  <a:lnTo>
                    <a:pt x="3482213" y="35052"/>
                  </a:lnTo>
                  <a:lnTo>
                    <a:pt x="3482213" y="7366"/>
                  </a:lnTo>
                  <a:lnTo>
                    <a:pt x="3477895" y="3048"/>
                  </a:lnTo>
                  <a:lnTo>
                    <a:pt x="3471418" y="127"/>
                  </a:lnTo>
                  <a:lnTo>
                    <a:pt x="3464179" y="0"/>
                  </a:lnTo>
                  <a:lnTo>
                    <a:pt x="3457067" y="0"/>
                  </a:lnTo>
                  <a:lnTo>
                    <a:pt x="3450844" y="2540"/>
                  </a:lnTo>
                  <a:lnTo>
                    <a:pt x="3440049" y="13335"/>
                  </a:lnTo>
                  <a:lnTo>
                    <a:pt x="3437636" y="20066"/>
                  </a:lnTo>
                  <a:lnTo>
                    <a:pt x="3438144" y="28194"/>
                  </a:lnTo>
                  <a:lnTo>
                    <a:pt x="3430016" y="20066"/>
                  </a:lnTo>
                  <a:lnTo>
                    <a:pt x="3416046" y="6096"/>
                  </a:lnTo>
                  <a:lnTo>
                    <a:pt x="3401949" y="20193"/>
                  </a:lnTo>
                  <a:lnTo>
                    <a:pt x="3408553" y="26797"/>
                  </a:lnTo>
                  <a:lnTo>
                    <a:pt x="3415411" y="20066"/>
                  </a:lnTo>
                  <a:lnTo>
                    <a:pt x="3456940" y="61595"/>
                  </a:lnTo>
                  <a:lnTo>
                    <a:pt x="3450209" y="68453"/>
                  </a:lnTo>
                  <a:lnTo>
                    <a:pt x="3456813" y="75057"/>
                  </a:lnTo>
                  <a:lnTo>
                    <a:pt x="3470910" y="60960"/>
                  </a:lnTo>
                  <a:lnTo>
                    <a:pt x="3465195" y="55245"/>
                  </a:lnTo>
                  <a:lnTo>
                    <a:pt x="3467989" y="55753"/>
                  </a:lnTo>
                  <a:lnTo>
                    <a:pt x="3471164" y="55372"/>
                  </a:lnTo>
                  <a:lnTo>
                    <a:pt x="3471557" y="55245"/>
                  </a:lnTo>
                  <a:lnTo>
                    <a:pt x="3475101" y="54102"/>
                  </a:lnTo>
                  <a:lnTo>
                    <a:pt x="3478911" y="52959"/>
                  </a:lnTo>
                  <a:lnTo>
                    <a:pt x="3482340" y="50800"/>
                  </a:lnTo>
                  <a:lnTo>
                    <a:pt x="3485515" y="47625"/>
                  </a:lnTo>
                  <a:lnTo>
                    <a:pt x="3490849" y="42291"/>
                  </a:lnTo>
                  <a:lnTo>
                    <a:pt x="3493389" y="35941"/>
                  </a:lnTo>
                  <a:close/>
                </a:path>
              </a:pathLst>
            </a:custGeom>
            <a:solidFill>
              <a:srgbClr val="BEBEBE"/>
            </a:solidFill>
          </p:spPr>
          <p:txBody>
            <a:bodyPr wrap="square" lIns="0" tIns="0" rIns="0" bIns="0" rtlCol="0"/>
            <a:lstStyle/>
            <a:p>
              <a:endParaRPr/>
            </a:p>
          </p:txBody>
        </p:sp>
      </p:grpSp>
      <p:sp>
        <p:nvSpPr>
          <p:cNvPr id="33" name="object 24">
            <a:extLst>
              <a:ext uri="{FF2B5EF4-FFF2-40B4-BE49-F238E27FC236}">
                <a16:creationId xmlns:a16="http://schemas.microsoft.com/office/drawing/2014/main" id="{68EB2DE3-4CFD-410D-9223-484505268328}"/>
              </a:ext>
            </a:extLst>
          </p:cNvPr>
          <p:cNvSpPr txBox="1"/>
          <p:nvPr/>
        </p:nvSpPr>
        <p:spPr>
          <a:xfrm>
            <a:off x="2441902" y="1106856"/>
            <a:ext cx="138499" cy="1123834"/>
          </a:xfrm>
          <a:prstGeom prst="rect">
            <a:avLst/>
          </a:prstGeom>
          <a:solidFill>
            <a:srgbClr val="404040"/>
          </a:solidFill>
          <a:ln w="9525">
            <a:solidFill>
              <a:srgbClr val="946151"/>
            </a:solidFill>
          </a:ln>
        </p:spPr>
        <p:txBody>
          <a:bodyPr vert="vert270" wrap="square" lIns="0" tIns="13335" rIns="0" bIns="0" rtlCol="0">
            <a:spAutoFit/>
          </a:bodyPr>
          <a:lstStyle/>
          <a:p>
            <a:pPr marL="37465">
              <a:lnSpc>
                <a:spcPct val="100000"/>
              </a:lnSpc>
              <a:spcBef>
                <a:spcPts val="105"/>
              </a:spcBef>
            </a:pPr>
            <a:r>
              <a:rPr sz="900" b="1" dirty="0">
                <a:solidFill>
                  <a:srgbClr val="946151"/>
                </a:solidFill>
                <a:latin typeface="Rockwell"/>
                <a:cs typeface="Rockwell"/>
              </a:rPr>
              <a:t>Number</a:t>
            </a:r>
            <a:r>
              <a:rPr sz="900" b="1" spc="-20" dirty="0">
                <a:solidFill>
                  <a:srgbClr val="946151"/>
                </a:solidFill>
                <a:latin typeface="Rockwell"/>
                <a:cs typeface="Rockwell"/>
              </a:rPr>
              <a:t> </a:t>
            </a:r>
            <a:r>
              <a:rPr sz="900" b="1" spc="-5" dirty="0">
                <a:solidFill>
                  <a:srgbClr val="946151"/>
                </a:solidFill>
                <a:latin typeface="Rockwell"/>
                <a:cs typeface="Rockwell"/>
              </a:rPr>
              <a:t>of</a:t>
            </a:r>
            <a:r>
              <a:rPr sz="900" b="1" spc="180" dirty="0">
                <a:solidFill>
                  <a:srgbClr val="946151"/>
                </a:solidFill>
                <a:latin typeface="Rockwell"/>
                <a:cs typeface="Rockwell"/>
              </a:rPr>
              <a:t> </a:t>
            </a:r>
            <a:r>
              <a:rPr sz="900" b="1" spc="-5" dirty="0">
                <a:solidFill>
                  <a:srgbClr val="946151"/>
                </a:solidFill>
                <a:latin typeface="Rockwell"/>
                <a:cs typeface="Rockwell"/>
              </a:rPr>
              <a:t>Tasks</a:t>
            </a:r>
            <a:endParaRPr sz="900" dirty="0">
              <a:latin typeface="Rockwell"/>
              <a:cs typeface="Rockwell"/>
            </a:endParaRPr>
          </a:p>
        </p:txBody>
      </p:sp>
      <p:graphicFrame>
        <p:nvGraphicFramePr>
          <p:cNvPr id="34" name="object 25">
            <a:extLst>
              <a:ext uri="{FF2B5EF4-FFF2-40B4-BE49-F238E27FC236}">
                <a16:creationId xmlns:a16="http://schemas.microsoft.com/office/drawing/2014/main" id="{CEC805B2-C512-4E22-91F4-11508A06CA4B}"/>
              </a:ext>
            </a:extLst>
          </p:cNvPr>
          <p:cNvGraphicFramePr>
            <a:graphicFrameLocks noGrp="1"/>
          </p:cNvGraphicFramePr>
          <p:nvPr>
            <p:extLst>
              <p:ext uri="{D42A27DB-BD31-4B8C-83A1-F6EECF244321}">
                <p14:modId xmlns:p14="http://schemas.microsoft.com/office/powerpoint/2010/main" val="1024097525"/>
              </p:ext>
            </p:extLst>
          </p:nvPr>
        </p:nvGraphicFramePr>
        <p:xfrm>
          <a:off x="1740726" y="3157295"/>
          <a:ext cx="10243631" cy="515166"/>
        </p:xfrm>
        <a:graphic>
          <a:graphicData uri="http://schemas.openxmlformats.org/drawingml/2006/table">
            <a:tbl>
              <a:tblPr firstRow="1" bandRow="1">
                <a:tableStyleId>{2D5ABB26-0587-4C30-8999-92F81FD0307C}</a:tableStyleId>
              </a:tblPr>
              <a:tblGrid>
                <a:gridCol w="1531539">
                  <a:extLst>
                    <a:ext uri="{9D8B030D-6E8A-4147-A177-3AD203B41FA5}">
                      <a16:colId xmlns:a16="http://schemas.microsoft.com/office/drawing/2014/main" val="20000"/>
                    </a:ext>
                  </a:extLst>
                </a:gridCol>
                <a:gridCol w="1742833">
                  <a:extLst>
                    <a:ext uri="{9D8B030D-6E8A-4147-A177-3AD203B41FA5}">
                      <a16:colId xmlns:a16="http://schemas.microsoft.com/office/drawing/2014/main" val="20001"/>
                    </a:ext>
                  </a:extLst>
                </a:gridCol>
                <a:gridCol w="1742142">
                  <a:extLst>
                    <a:ext uri="{9D8B030D-6E8A-4147-A177-3AD203B41FA5}">
                      <a16:colId xmlns:a16="http://schemas.microsoft.com/office/drawing/2014/main" val="20002"/>
                    </a:ext>
                  </a:extLst>
                </a:gridCol>
                <a:gridCol w="1742832">
                  <a:extLst>
                    <a:ext uri="{9D8B030D-6E8A-4147-A177-3AD203B41FA5}">
                      <a16:colId xmlns:a16="http://schemas.microsoft.com/office/drawing/2014/main" val="20003"/>
                    </a:ext>
                  </a:extLst>
                </a:gridCol>
                <a:gridCol w="1742143">
                  <a:extLst>
                    <a:ext uri="{9D8B030D-6E8A-4147-A177-3AD203B41FA5}">
                      <a16:colId xmlns:a16="http://schemas.microsoft.com/office/drawing/2014/main" val="20004"/>
                    </a:ext>
                  </a:extLst>
                </a:gridCol>
                <a:gridCol w="1742142">
                  <a:extLst>
                    <a:ext uri="{9D8B030D-6E8A-4147-A177-3AD203B41FA5}">
                      <a16:colId xmlns:a16="http://schemas.microsoft.com/office/drawing/2014/main" val="20005"/>
                    </a:ext>
                  </a:extLst>
                </a:gridCol>
              </a:tblGrid>
              <a:tr h="141450">
                <a:tc>
                  <a:txBody>
                    <a:bodyPr/>
                    <a:lstStyle/>
                    <a:p>
                      <a:pPr>
                        <a:lnSpc>
                          <a:spcPct val="100000"/>
                        </a:lnSpc>
                      </a:pPr>
                      <a:endParaRPr sz="700">
                        <a:latin typeface="Times New Roman"/>
                        <a:cs typeface="Times New Roman"/>
                      </a:endParaRPr>
                    </a:p>
                  </a:txBody>
                  <a:tcPr marL="0" marR="0" marT="0" marB="0">
                    <a:lnR w="9525">
                      <a:solidFill>
                        <a:srgbClr val="7E7E7E"/>
                      </a:solidFill>
                      <a:prstDash val="solid"/>
                    </a:lnR>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27-Jan</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3-Feb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8-Feb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spc="-5" dirty="0">
                          <a:solidFill>
                            <a:srgbClr val="BEBEBE"/>
                          </a:solidFill>
                          <a:latin typeface="Rockwell"/>
                          <a:cs typeface="Rockwell"/>
                        </a:rPr>
                        <a:t>12-Feb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905" algn="ctr">
                        <a:lnSpc>
                          <a:spcPts val="955"/>
                        </a:lnSpc>
                      </a:pPr>
                      <a:r>
                        <a:rPr sz="900" spc="-5" dirty="0">
                          <a:solidFill>
                            <a:srgbClr val="BEBEBE"/>
                          </a:solidFill>
                          <a:latin typeface="Rockwell"/>
                          <a:cs typeface="Rockwell"/>
                        </a:rPr>
                        <a:t>20-Feb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0"/>
                  </a:ext>
                </a:extLst>
              </a:tr>
              <a:tr h="186456">
                <a:tc>
                  <a:txBody>
                    <a:bodyPr/>
                    <a:lstStyle/>
                    <a:p>
                      <a:pPr marL="309245">
                        <a:lnSpc>
                          <a:spcPct val="100000"/>
                        </a:lnSpc>
                        <a:spcBef>
                          <a:spcPts val="60"/>
                        </a:spcBef>
                      </a:pPr>
                      <a:r>
                        <a:rPr sz="900" spc="-5" dirty="0">
                          <a:solidFill>
                            <a:srgbClr val="BEBEBE"/>
                          </a:solidFill>
                          <a:latin typeface="Rockwell"/>
                          <a:cs typeface="Rockwell"/>
                        </a:rPr>
                        <a:t>Expected</a:t>
                      </a:r>
                      <a:r>
                        <a:rPr sz="900" spc="-35" dirty="0">
                          <a:solidFill>
                            <a:srgbClr val="BEBEBE"/>
                          </a:solidFill>
                          <a:latin typeface="Rockwell"/>
                          <a:cs typeface="Rockwell"/>
                        </a:rPr>
                        <a:t> </a:t>
                      </a:r>
                      <a:r>
                        <a:rPr sz="900" spc="-5" dirty="0">
                          <a:solidFill>
                            <a:srgbClr val="BEBEBE"/>
                          </a:solidFill>
                          <a:latin typeface="Rockwell"/>
                          <a:cs typeface="Rockwell"/>
                        </a:rPr>
                        <a:t>Burndown</a:t>
                      </a:r>
                      <a:endParaRPr sz="900">
                        <a:latin typeface="Rockwell"/>
                        <a:cs typeface="Rockwell"/>
                      </a:endParaRPr>
                    </a:p>
                  </a:txBody>
                  <a:tcPr marL="0" marR="0" marT="762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gn="ctr">
                        <a:lnSpc>
                          <a:spcPct val="100000"/>
                        </a:lnSpc>
                        <a:spcBef>
                          <a:spcPts val="85"/>
                        </a:spcBef>
                      </a:pPr>
                      <a:r>
                        <a:rPr sz="900" spc="-5" dirty="0">
                          <a:solidFill>
                            <a:srgbClr val="BEBEBE"/>
                          </a:solidFill>
                          <a:latin typeface="Rockwell"/>
                          <a:cs typeface="Rockwell"/>
                        </a:rPr>
                        <a:t>13</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8</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5</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270" algn="ctr">
                        <a:lnSpc>
                          <a:spcPct val="100000"/>
                        </a:lnSpc>
                        <a:spcBef>
                          <a:spcPts val="85"/>
                        </a:spcBef>
                      </a:pPr>
                      <a:r>
                        <a:rPr sz="900" dirty="0">
                          <a:solidFill>
                            <a:srgbClr val="BEBEBE"/>
                          </a:solidFill>
                          <a:latin typeface="Rockwell"/>
                          <a:cs typeface="Rockwell"/>
                        </a:rPr>
                        <a:t>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1"/>
                  </a:ext>
                </a:extLst>
              </a:tr>
              <a:tr h="187260">
                <a:tc>
                  <a:txBody>
                    <a:bodyPr/>
                    <a:lstStyle/>
                    <a:p>
                      <a:pPr marL="309245">
                        <a:lnSpc>
                          <a:spcPct val="100000"/>
                        </a:lnSpc>
                        <a:spcBef>
                          <a:spcPts val="60"/>
                        </a:spcBef>
                      </a:pPr>
                      <a:r>
                        <a:rPr sz="900" spc="-5" dirty="0">
                          <a:solidFill>
                            <a:srgbClr val="BEBEBE"/>
                          </a:solidFill>
                          <a:latin typeface="Rockwell"/>
                          <a:cs typeface="Rockwell"/>
                        </a:rPr>
                        <a:t>Actual</a:t>
                      </a:r>
                      <a:r>
                        <a:rPr sz="900" spc="-35" dirty="0">
                          <a:solidFill>
                            <a:srgbClr val="BEBEBE"/>
                          </a:solidFill>
                          <a:latin typeface="Rockwell"/>
                          <a:cs typeface="Rockwell"/>
                        </a:rPr>
                        <a:t> </a:t>
                      </a:r>
                      <a:r>
                        <a:rPr sz="900" spc="-5" dirty="0">
                          <a:solidFill>
                            <a:srgbClr val="BEBEBE"/>
                          </a:solidFill>
                          <a:latin typeface="Rockwell"/>
                          <a:cs typeface="Rockwell"/>
                        </a:rPr>
                        <a:t>Burndown</a:t>
                      </a:r>
                      <a:endParaRPr sz="900">
                        <a:latin typeface="Rockwell"/>
                        <a:cs typeface="Rockwell"/>
                      </a:endParaRPr>
                    </a:p>
                  </a:txBody>
                  <a:tcPr marL="0" marR="0" marT="762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13</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8</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270" algn="ctr">
                        <a:lnSpc>
                          <a:spcPct val="100000"/>
                        </a:lnSpc>
                        <a:spcBef>
                          <a:spcPts val="85"/>
                        </a:spcBef>
                      </a:pPr>
                      <a:r>
                        <a:rPr sz="900" dirty="0">
                          <a:solidFill>
                            <a:srgbClr val="BEBEBE"/>
                          </a:solidFill>
                          <a:latin typeface="Rockwell"/>
                          <a:cs typeface="Rockwell"/>
                        </a:rPr>
                        <a:t>0</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2"/>
                  </a:ext>
                </a:extLst>
              </a:tr>
            </a:tbl>
          </a:graphicData>
        </a:graphic>
      </p:graphicFrame>
      <p:grpSp>
        <p:nvGrpSpPr>
          <p:cNvPr id="35" name="object 26">
            <a:extLst>
              <a:ext uri="{FF2B5EF4-FFF2-40B4-BE49-F238E27FC236}">
                <a16:creationId xmlns:a16="http://schemas.microsoft.com/office/drawing/2014/main" id="{8DC74AD8-DAC1-439C-9C78-8EA494C3B18F}"/>
              </a:ext>
            </a:extLst>
          </p:cNvPr>
          <p:cNvGrpSpPr/>
          <p:nvPr/>
        </p:nvGrpSpPr>
        <p:grpSpPr>
          <a:xfrm>
            <a:off x="1733784" y="3350116"/>
            <a:ext cx="295188" cy="54248"/>
            <a:chOff x="1819592" y="4480559"/>
            <a:chExt cx="266065" cy="51435"/>
          </a:xfrm>
        </p:grpSpPr>
        <p:sp>
          <p:nvSpPr>
            <p:cNvPr id="36" name="object 27">
              <a:extLst>
                <a:ext uri="{FF2B5EF4-FFF2-40B4-BE49-F238E27FC236}">
                  <a16:creationId xmlns:a16="http://schemas.microsoft.com/office/drawing/2014/main" id="{BABC92F7-C930-4B94-B13E-A3ED682FAED9}"/>
                </a:ext>
              </a:extLst>
            </p:cNvPr>
            <p:cNvSpPr/>
            <p:nvPr/>
          </p:nvSpPr>
          <p:spPr>
            <a:xfrm>
              <a:off x="1830704" y="4506086"/>
              <a:ext cx="243840" cy="0"/>
            </a:xfrm>
            <a:custGeom>
              <a:avLst/>
              <a:gdLst/>
              <a:ahLst/>
              <a:cxnLst/>
              <a:rect l="l" t="t" r="r" b="b"/>
              <a:pathLst>
                <a:path w="243839">
                  <a:moveTo>
                    <a:pt x="0" y="0"/>
                  </a:moveTo>
                  <a:lnTo>
                    <a:pt x="243839" y="0"/>
                  </a:lnTo>
                </a:path>
              </a:pathLst>
            </a:custGeom>
            <a:ln w="22225">
              <a:solidFill>
                <a:srgbClr val="D24717"/>
              </a:solidFill>
            </a:ln>
          </p:spPr>
          <p:txBody>
            <a:bodyPr wrap="square" lIns="0" tIns="0" rIns="0" bIns="0" rtlCol="0"/>
            <a:lstStyle/>
            <a:p>
              <a:endParaRPr/>
            </a:p>
          </p:txBody>
        </p:sp>
        <p:sp>
          <p:nvSpPr>
            <p:cNvPr id="37" name="object 28">
              <a:extLst>
                <a:ext uri="{FF2B5EF4-FFF2-40B4-BE49-F238E27FC236}">
                  <a16:creationId xmlns:a16="http://schemas.microsoft.com/office/drawing/2014/main" id="{69010928-952A-4970-9BDB-6EB2C7AA8451}"/>
                </a:ext>
              </a:extLst>
            </p:cNvPr>
            <p:cNvSpPr/>
            <p:nvPr/>
          </p:nvSpPr>
          <p:spPr>
            <a:xfrm>
              <a:off x="1927097" y="4480559"/>
              <a:ext cx="51435" cy="51435"/>
            </a:xfrm>
            <a:custGeom>
              <a:avLst/>
              <a:gdLst/>
              <a:ahLst/>
              <a:cxnLst/>
              <a:rect l="l" t="t" r="r" b="b"/>
              <a:pathLst>
                <a:path w="51435" h="51435">
                  <a:moveTo>
                    <a:pt x="25526" y="0"/>
                  </a:moveTo>
                  <a:lnTo>
                    <a:pt x="15591" y="2006"/>
                  </a:lnTo>
                  <a:lnTo>
                    <a:pt x="7477" y="7477"/>
                  </a:lnTo>
                  <a:lnTo>
                    <a:pt x="2006" y="15591"/>
                  </a:lnTo>
                  <a:lnTo>
                    <a:pt x="0" y="25526"/>
                  </a:lnTo>
                  <a:lnTo>
                    <a:pt x="2006" y="35462"/>
                  </a:lnTo>
                  <a:lnTo>
                    <a:pt x="7477" y="43576"/>
                  </a:lnTo>
                  <a:lnTo>
                    <a:pt x="15591" y="49047"/>
                  </a:lnTo>
                  <a:lnTo>
                    <a:pt x="25526" y="51053"/>
                  </a:lnTo>
                  <a:lnTo>
                    <a:pt x="35462" y="49047"/>
                  </a:lnTo>
                  <a:lnTo>
                    <a:pt x="43576" y="43576"/>
                  </a:lnTo>
                  <a:lnTo>
                    <a:pt x="49047" y="35462"/>
                  </a:lnTo>
                  <a:lnTo>
                    <a:pt x="51053" y="25526"/>
                  </a:lnTo>
                  <a:lnTo>
                    <a:pt x="49047" y="15591"/>
                  </a:lnTo>
                  <a:lnTo>
                    <a:pt x="43576" y="7477"/>
                  </a:lnTo>
                  <a:lnTo>
                    <a:pt x="35462" y="2006"/>
                  </a:lnTo>
                  <a:lnTo>
                    <a:pt x="25526" y="0"/>
                  </a:lnTo>
                  <a:close/>
                </a:path>
              </a:pathLst>
            </a:custGeom>
            <a:solidFill>
              <a:srgbClr val="EE8B6A"/>
            </a:solidFill>
          </p:spPr>
          <p:txBody>
            <a:bodyPr wrap="square" lIns="0" tIns="0" rIns="0" bIns="0" rtlCol="0"/>
            <a:lstStyle/>
            <a:p>
              <a:endParaRPr/>
            </a:p>
          </p:txBody>
        </p:sp>
      </p:grpSp>
      <p:grpSp>
        <p:nvGrpSpPr>
          <p:cNvPr id="38" name="object 29">
            <a:extLst>
              <a:ext uri="{FF2B5EF4-FFF2-40B4-BE49-F238E27FC236}">
                <a16:creationId xmlns:a16="http://schemas.microsoft.com/office/drawing/2014/main" id="{B50605B3-EE42-440D-9ADD-2C14FBB1A8F6}"/>
              </a:ext>
            </a:extLst>
          </p:cNvPr>
          <p:cNvGrpSpPr/>
          <p:nvPr/>
        </p:nvGrpSpPr>
        <p:grpSpPr>
          <a:xfrm>
            <a:off x="1746113" y="3526901"/>
            <a:ext cx="270528" cy="54248"/>
            <a:chOff x="1830704" y="4657344"/>
            <a:chExt cx="243840" cy="51435"/>
          </a:xfrm>
        </p:grpSpPr>
        <p:sp>
          <p:nvSpPr>
            <p:cNvPr id="39" name="object 30">
              <a:extLst>
                <a:ext uri="{FF2B5EF4-FFF2-40B4-BE49-F238E27FC236}">
                  <a16:creationId xmlns:a16="http://schemas.microsoft.com/office/drawing/2014/main" id="{B716D1C9-0B3C-4EBF-A9EB-811C38388CF3}"/>
                </a:ext>
              </a:extLst>
            </p:cNvPr>
            <p:cNvSpPr/>
            <p:nvPr/>
          </p:nvSpPr>
          <p:spPr>
            <a:xfrm>
              <a:off x="1830704" y="4682871"/>
              <a:ext cx="243840" cy="0"/>
            </a:xfrm>
            <a:custGeom>
              <a:avLst/>
              <a:gdLst/>
              <a:ahLst/>
              <a:cxnLst/>
              <a:rect l="l" t="t" r="r" b="b"/>
              <a:pathLst>
                <a:path w="243839">
                  <a:moveTo>
                    <a:pt x="0" y="0"/>
                  </a:moveTo>
                  <a:lnTo>
                    <a:pt x="243839" y="0"/>
                  </a:lnTo>
                </a:path>
              </a:pathLst>
            </a:custGeom>
            <a:ln w="22225">
              <a:solidFill>
                <a:srgbClr val="9B2C1F"/>
              </a:solidFill>
            </a:ln>
          </p:spPr>
          <p:txBody>
            <a:bodyPr wrap="square" lIns="0" tIns="0" rIns="0" bIns="0" rtlCol="0"/>
            <a:lstStyle/>
            <a:p>
              <a:endParaRPr/>
            </a:p>
          </p:txBody>
        </p:sp>
        <p:sp>
          <p:nvSpPr>
            <p:cNvPr id="40" name="object 31">
              <a:extLst>
                <a:ext uri="{FF2B5EF4-FFF2-40B4-BE49-F238E27FC236}">
                  <a16:creationId xmlns:a16="http://schemas.microsoft.com/office/drawing/2014/main" id="{7BF5AF7C-EABA-45A0-9606-8ABA671F0E0C}"/>
                </a:ext>
              </a:extLst>
            </p:cNvPr>
            <p:cNvSpPr/>
            <p:nvPr/>
          </p:nvSpPr>
          <p:spPr>
            <a:xfrm>
              <a:off x="1927097" y="4657344"/>
              <a:ext cx="51435" cy="51435"/>
            </a:xfrm>
            <a:custGeom>
              <a:avLst/>
              <a:gdLst/>
              <a:ahLst/>
              <a:cxnLst/>
              <a:rect l="l" t="t" r="r" b="b"/>
              <a:pathLst>
                <a:path w="51435" h="51435">
                  <a:moveTo>
                    <a:pt x="25526" y="0"/>
                  </a:moveTo>
                  <a:lnTo>
                    <a:pt x="15591" y="2006"/>
                  </a:lnTo>
                  <a:lnTo>
                    <a:pt x="7477" y="7477"/>
                  </a:lnTo>
                  <a:lnTo>
                    <a:pt x="2006" y="15591"/>
                  </a:lnTo>
                  <a:lnTo>
                    <a:pt x="0" y="25526"/>
                  </a:lnTo>
                  <a:lnTo>
                    <a:pt x="2006" y="35462"/>
                  </a:lnTo>
                  <a:lnTo>
                    <a:pt x="7477" y="43576"/>
                  </a:lnTo>
                  <a:lnTo>
                    <a:pt x="15591" y="49047"/>
                  </a:lnTo>
                  <a:lnTo>
                    <a:pt x="25526" y="51053"/>
                  </a:lnTo>
                  <a:lnTo>
                    <a:pt x="35462" y="49047"/>
                  </a:lnTo>
                  <a:lnTo>
                    <a:pt x="43576" y="43576"/>
                  </a:lnTo>
                  <a:lnTo>
                    <a:pt x="49047" y="35462"/>
                  </a:lnTo>
                  <a:lnTo>
                    <a:pt x="51053" y="25526"/>
                  </a:lnTo>
                  <a:lnTo>
                    <a:pt x="49047" y="15591"/>
                  </a:lnTo>
                  <a:lnTo>
                    <a:pt x="43576" y="7477"/>
                  </a:lnTo>
                  <a:lnTo>
                    <a:pt x="35462" y="2006"/>
                  </a:lnTo>
                  <a:lnTo>
                    <a:pt x="25526" y="0"/>
                  </a:lnTo>
                  <a:close/>
                </a:path>
              </a:pathLst>
            </a:custGeom>
            <a:solidFill>
              <a:srgbClr val="DF6C5D"/>
            </a:solidFill>
          </p:spPr>
          <p:txBody>
            <a:bodyPr wrap="square" lIns="0" tIns="0" rIns="0" bIns="0" rtlCol="0"/>
            <a:lstStyle/>
            <a:p>
              <a:endParaRPr/>
            </a:p>
          </p:txBody>
        </p:sp>
      </p:grpSp>
      <p:sp>
        <p:nvSpPr>
          <p:cNvPr id="41" name="object 32">
            <a:extLst>
              <a:ext uri="{FF2B5EF4-FFF2-40B4-BE49-F238E27FC236}">
                <a16:creationId xmlns:a16="http://schemas.microsoft.com/office/drawing/2014/main" id="{1CB0D7C1-3FE8-418A-B393-93CFE89F4C93}"/>
              </a:ext>
            </a:extLst>
          </p:cNvPr>
          <p:cNvSpPr txBox="1"/>
          <p:nvPr/>
        </p:nvSpPr>
        <p:spPr>
          <a:xfrm>
            <a:off x="4843021" y="437961"/>
            <a:ext cx="2541138" cy="227626"/>
          </a:xfrm>
          <a:prstGeom prst="rect">
            <a:avLst/>
          </a:prstGeom>
        </p:spPr>
        <p:txBody>
          <a:bodyPr vert="horz" wrap="square" lIns="0" tIns="12065" rIns="0" bIns="0" rtlCol="0">
            <a:spAutoFit/>
          </a:bodyPr>
          <a:lstStyle/>
          <a:p>
            <a:pPr marL="12700">
              <a:lnSpc>
                <a:spcPct val="100000"/>
              </a:lnSpc>
              <a:spcBef>
                <a:spcPts val="95"/>
              </a:spcBef>
            </a:pPr>
            <a:r>
              <a:rPr sz="1400" b="1" dirty="0">
                <a:solidFill>
                  <a:srgbClr val="D9D9D9"/>
                </a:solidFill>
                <a:latin typeface="Rockwell"/>
                <a:cs typeface="Rockwell"/>
              </a:rPr>
              <a:t>Sprint</a:t>
            </a:r>
            <a:r>
              <a:rPr sz="1400" b="1" spc="-15" dirty="0">
                <a:solidFill>
                  <a:srgbClr val="D9D9D9"/>
                </a:solidFill>
                <a:latin typeface="Rockwell"/>
                <a:cs typeface="Rockwell"/>
              </a:rPr>
              <a:t> </a:t>
            </a:r>
            <a:r>
              <a:rPr sz="1400" b="1" spc="-5" dirty="0">
                <a:solidFill>
                  <a:srgbClr val="D9D9D9"/>
                </a:solidFill>
                <a:latin typeface="Rockwell"/>
                <a:cs typeface="Rockwell"/>
              </a:rPr>
              <a:t>5 - </a:t>
            </a:r>
            <a:r>
              <a:rPr sz="1400" b="1" dirty="0">
                <a:solidFill>
                  <a:srgbClr val="D9D9D9"/>
                </a:solidFill>
                <a:latin typeface="Rockwell"/>
                <a:cs typeface="Rockwell"/>
              </a:rPr>
              <a:t>Burndown</a:t>
            </a:r>
            <a:r>
              <a:rPr sz="1400" b="1" spc="-15" dirty="0">
                <a:solidFill>
                  <a:srgbClr val="D9D9D9"/>
                </a:solidFill>
                <a:latin typeface="Rockwell"/>
                <a:cs typeface="Rockwell"/>
              </a:rPr>
              <a:t> </a:t>
            </a:r>
            <a:r>
              <a:rPr sz="1400" b="1" spc="10" dirty="0">
                <a:solidFill>
                  <a:srgbClr val="D9D9D9"/>
                </a:solidFill>
                <a:latin typeface="Rockwell"/>
                <a:cs typeface="Rockwell"/>
              </a:rPr>
              <a:t>Chart</a:t>
            </a:r>
            <a:endParaRPr sz="1400">
              <a:latin typeface="Rockwell"/>
              <a:cs typeface="Rockwell"/>
            </a:endParaRPr>
          </a:p>
        </p:txBody>
      </p:sp>
      <p:sp>
        <p:nvSpPr>
          <p:cNvPr id="42" name="object 33">
            <a:extLst>
              <a:ext uri="{FF2B5EF4-FFF2-40B4-BE49-F238E27FC236}">
                <a16:creationId xmlns:a16="http://schemas.microsoft.com/office/drawing/2014/main" id="{38A15443-66E7-4574-9479-E2E35595A632}"/>
              </a:ext>
            </a:extLst>
          </p:cNvPr>
          <p:cNvSpPr/>
          <p:nvPr/>
        </p:nvSpPr>
        <p:spPr>
          <a:xfrm>
            <a:off x="243840" y="256540"/>
            <a:ext cx="11740516" cy="4410950"/>
          </a:xfrm>
          <a:custGeom>
            <a:avLst/>
            <a:gdLst/>
            <a:ahLst/>
            <a:cxnLst/>
            <a:rect l="l" t="t" r="r" b="b"/>
            <a:pathLst>
              <a:path w="10582275" h="4182110">
                <a:moveTo>
                  <a:pt x="0" y="4181855"/>
                </a:moveTo>
                <a:lnTo>
                  <a:pt x="10581894" y="4181855"/>
                </a:lnTo>
                <a:lnTo>
                  <a:pt x="10581894" y="0"/>
                </a:lnTo>
                <a:lnTo>
                  <a:pt x="0" y="0"/>
                </a:lnTo>
                <a:lnTo>
                  <a:pt x="0" y="4181855"/>
                </a:lnTo>
                <a:close/>
              </a:path>
            </a:pathLst>
          </a:custGeom>
          <a:ln w="9525">
            <a:solidFill>
              <a:srgbClr val="D24717"/>
            </a:solidFill>
          </a:ln>
        </p:spPr>
        <p:txBody>
          <a:bodyPr wrap="square" lIns="0" tIns="0" rIns="0" bIns="0" rtlCol="0"/>
          <a:lstStyle/>
          <a:p>
            <a:endParaRPr/>
          </a:p>
        </p:txBody>
      </p:sp>
    </p:spTree>
    <p:extLst>
      <p:ext uri="{BB962C8B-B14F-4D97-AF65-F5344CB8AC3E}">
        <p14:creationId xmlns:p14="http://schemas.microsoft.com/office/powerpoint/2010/main" val="17720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878205" y="137160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6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3415315"/>
            <a:ext cx="4166295" cy="168951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=83%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21</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1770816934"/>
              </p:ext>
            </p:extLst>
          </p:nvPr>
        </p:nvGraphicFramePr>
        <p:xfrm>
          <a:off x="152400" y="1219200"/>
          <a:ext cx="5763534" cy="4500098"/>
        </p:xfrm>
        <a:graphic>
          <a:graphicData uri="http://schemas.openxmlformats.org/drawingml/2006/table">
            <a:tbl>
              <a:tblPr firstRow="1" bandRow="1">
                <a:tableStyleId>{5C22544A-7EE6-4342-B048-85BDC9FD1C3A}</a:tableStyleId>
              </a:tblPr>
              <a:tblGrid>
                <a:gridCol w="476179">
                  <a:extLst>
                    <a:ext uri="{9D8B030D-6E8A-4147-A177-3AD203B41FA5}">
                      <a16:colId xmlns:a16="http://schemas.microsoft.com/office/drawing/2014/main" val="1850343406"/>
                    </a:ext>
                  </a:extLst>
                </a:gridCol>
                <a:gridCol w="2885563">
                  <a:extLst>
                    <a:ext uri="{9D8B030D-6E8A-4147-A177-3AD203B41FA5}">
                      <a16:colId xmlns:a16="http://schemas.microsoft.com/office/drawing/2014/main" val="4267103911"/>
                    </a:ext>
                  </a:extLst>
                </a:gridCol>
                <a:gridCol w="747978">
                  <a:extLst>
                    <a:ext uri="{9D8B030D-6E8A-4147-A177-3AD203B41FA5}">
                      <a16:colId xmlns:a16="http://schemas.microsoft.com/office/drawing/2014/main" val="3125708670"/>
                    </a:ext>
                  </a:extLst>
                </a:gridCol>
                <a:gridCol w="1022150">
                  <a:extLst>
                    <a:ext uri="{9D8B030D-6E8A-4147-A177-3AD203B41FA5}">
                      <a16:colId xmlns:a16="http://schemas.microsoft.com/office/drawing/2014/main" val="3888290995"/>
                    </a:ext>
                  </a:extLst>
                </a:gridCol>
                <a:gridCol w="631664">
                  <a:extLst>
                    <a:ext uri="{9D8B030D-6E8A-4147-A177-3AD203B41FA5}">
                      <a16:colId xmlns:a16="http://schemas.microsoft.com/office/drawing/2014/main" val="3331713493"/>
                    </a:ext>
                  </a:extLst>
                </a:gridCol>
              </a:tblGrid>
              <a:tr h="401409">
                <a:tc>
                  <a:txBody>
                    <a:bodyPr/>
                    <a:lstStyle/>
                    <a:p>
                      <a:pPr algn="ctr" fontAlgn="b"/>
                      <a:r>
                        <a:rPr lang="en-US" sz="1100" b="0" i="0" u="none" strike="noStrike">
                          <a:solidFill>
                            <a:srgbClr val="000000"/>
                          </a:solidFill>
                          <a:effectLst/>
                          <a:latin typeface="Calibri" panose="020F0502020204030204" pitchFamily="34" charset="0"/>
                        </a:rPr>
                        <a:t>Type</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776411">
                <a:tc>
                  <a:txBody>
                    <a:bodyPr/>
                    <a:lstStyle/>
                    <a:p>
                      <a:pPr algn="ctr" fontAlgn="b"/>
                      <a:r>
                        <a:rPr lang="en-US" sz="1100" b="0" i="0" u="none" strike="noStrike">
                          <a:solidFill>
                            <a:srgbClr val="000000"/>
                          </a:solidFill>
                          <a:effectLst/>
                          <a:latin typeface="Calibri" panose="020F0502020204030204" pitchFamily="34" charset="0"/>
                        </a:rPr>
                        <a:t>US-12</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fontAlgn="b"/>
                      <a:r>
                        <a:rPr lang="en-US" sz="1100" u="none" strike="noStrike">
                          <a:solidFill>
                            <a:schemeClr val="dk1"/>
                          </a:solidFill>
                          <a:effectLst/>
                          <a:latin typeface="+mn-lt"/>
                          <a:ea typeface="+mn-ea"/>
                          <a:cs typeface="+mn-cs"/>
                        </a:rPr>
                        <a:t>As a Faculty/Admin, I want the application to detect the students face and display the name of the student present for attendance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963912">
                <a:tc>
                  <a:txBody>
                    <a:bodyPr/>
                    <a:lstStyle/>
                    <a:p>
                      <a:pPr algn="ctr" fontAlgn="b"/>
                      <a:r>
                        <a:rPr lang="en-US" sz="1100" b="0" i="0" u="none" strike="noStrike">
                          <a:solidFill>
                            <a:srgbClr val="000000"/>
                          </a:solidFill>
                          <a:effectLst/>
                          <a:latin typeface="Calibri" panose="020F0502020204030204" pitchFamily="34" charset="0"/>
                        </a:rPr>
                        <a:t>US - 15</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u="none" strike="noStrike">
                          <a:effectLst/>
                        </a:rPr>
                        <a:t>As a Faculty/ Admin, I want to view attendance reports generated after the student attendance is updated on the GUI Console</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Moved to Sprint 7</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9963368"/>
                  </a:ext>
                </a:extLst>
              </a:tr>
              <a:tr h="776411">
                <a:tc>
                  <a:txBody>
                    <a:bodyPr/>
                    <a:lstStyle/>
                    <a:p>
                      <a:pPr algn="ctr" fontAlgn="b"/>
                      <a:r>
                        <a:rPr lang="en-US" sz="1100" b="0" i="0" u="none" strike="noStrike">
                          <a:solidFill>
                            <a:srgbClr val="000000"/>
                          </a:solidFill>
                          <a:effectLst/>
                          <a:latin typeface="Calibri" panose="020F0502020204030204" pitchFamily="34" charset="0"/>
                        </a:rPr>
                        <a:t>US-13</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fontAlgn="b"/>
                      <a:r>
                        <a:rPr lang="en-US" sz="1100" u="none" strike="noStrike">
                          <a:solidFill>
                            <a:schemeClr val="dk1"/>
                          </a:solidFill>
                          <a:effectLst/>
                          <a:latin typeface="+mn-lt"/>
                          <a:ea typeface="+mn-ea"/>
                          <a:cs typeface="+mn-cs"/>
                        </a:rPr>
                        <a:t>As an Admin, I should be able to access and view registered students on</a:t>
                      </a:r>
                      <a:br>
                        <a:rPr lang="en-US" sz="1100" u="none" strike="noStrike">
                          <a:solidFill>
                            <a:schemeClr val="dk1"/>
                          </a:solidFill>
                          <a:effectLst/>
                          <a:latin typeface="+mn-lt"/>
                          <a:ea typeface="+mn-ea"/>
                          <a:cs typeface="+mn-cs"/>
                        </a:rPr>
                      </a:br>
                      <a:r>
                        <a:rPr lang="en-US" sz="1100" u="none" strike="noStrike">
                          <a:solidFill>
                            <a:schemeClr val="dk1"/>
                          </a:solidFill>
                          <a:effectLst/>
                          <a:latin typeface="+mn-lt"/>
                          <a:ea typeface="+mn-ea"/>
                          <a:cs typeface="+mn-cs"/>
                        </a:rPr>
                        <a:t>GUI console after login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779137">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Research about integrating KNN Machine learning algorithm and python’s face recognition library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401409">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Update Technical Paper for sprint 6</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865743"/>
                  </a:ext>
                </a:extLst>
              </a:tr>
              <a:tr h="401409">
                <a:tc>
                  <a:txBody>
                    <a:bodyPr/>
                    <a:lstStyle/>
                    <a:p>
                      <a:pPr algn="ctr" fontAlgn="b"/>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6 Presentation Slides</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41331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657716" y="467271"/>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6</a:t>
            </a:r>
            <a:br>
              <a:rPr lang="en-US" sz="5600" kern="1200" dirty="0">
                <a:latin typeface="+mj-lt"/>
                <a:cs typeface="+mj-cs"/>
              </a:rPr>
            </a:br>
            <a:r>
              <a:rPr lang="en-US" sz="5600" kern="1200" dirty="0">
                <a:latin typeface="+mj-lt"/>
                <a:cs typeface="+mj-cs"/>
              </a:rPr>
              <a:t>Deliverables</a:t>
            </a:r>
          </a:p>
        </p:txBody>
      </p:sp>
      <p:grpSp>
        <p:nvGrpSpPr>
          <p:cNvPr id="17" name="Group 16">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335A4BEE-9451-F54F-8AEB-C8B889B823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38" y="3654803"/>
            <a:ext cx="3936262" cy="3188371"/>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2990818"/>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We added a new capability by integrating KNN Machine learning algorithm to our application which will be able to detect the student face registered in the database and display the student’s Name and ID</a:t>
            </a:r>
          </a:p>
          <a:p>
            <a:pPr marL="285750" indent="-228600">
              <a:lnSpc>
                <a:spcPct val="90000"/>
              </a:lnSpc>
              <a:spcAft>
                <a:spcPts val="600"/>
              </a:spcAft>
              <a:buFont typeface="Arial" panose="020B0604020202020204" pitchFamily="34" charset="0"/>
              <a:buChar char="•"/>
            </a:pPr>
            <a:r>
              <a:rPr lang="en-US" sz="1700" dirty="0"/>
              <a:t>We added capability to store the students image captured /uploaded by faculty which can be used by machine learning algorithm to perform face recognition to recognize the students</a:t>
            </a:r>
          </a:p>
          <a:p>
            <a:pPr marL="285750" indent="-228600">
              <a:lnSpc>
                <a:spcPct val="90000"/>
              </a:lnSpc>
              <a:spcAft>
                <a:spcPts val="600"/>
              </a:spcAft>
              <a:buFont typeface="Arial" panose="020B0604020202020204" pitchFamily="34" charset="0"/>
              <a:buChar char="•"/>
            </a:pPr>
            <a:endParaRPr lang="en-US" sz="1700" dirty="0"/>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4A472FE-FF51-4E5D-8BFD-CB7031FED0D1}"/>
              </a:ext>
            </a:extLst>
          </p:cNvPr>
          <p:cNvPicPr>
            <a:picLocks noChangeAspect="1"/>
          </p:cNvPicPr>
          <p:nvPr/>
        </p:nvPicPr>
        <p:blipFill rotWithShape="1">
          <a:blip r:embed="rId3"/>
          <a:srcRect l="16632"/>
          <a:stretch/>
        </p:blipFill>
        <p:spPr>
          <a:xfrm>
            <a:off x="2887761" y="0"/>
            <a:ext cx="2758000" cy="2519793"/>
          </a:xfrm>
          <a:prstGeom prst="rect">
            <a:avLst/>
          </a:prstGeom>
        </p:spPr>
      </p:pic>
    </p:spTree>
    <p:extLst>
      <p:ext uri="{BB962C8B-B14F-4D97-AF65-F5344CB8AC3E}">
        <p14:creationId xmlns:p14="http://schemas.microsoft.com/office/powerpoint/2010/main" val="417142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974F06-64DF-1C41-9FB7-624558B34E69}"/>
              </a:ext>
            </a:extLst>
          </p:cNvPr>
          <p:cNvSpPr>
            <a:spLocks noGrp="1"/>
          </p:cNvSpPr>
          <p:nvPr>
            <p:ph type="title"/>
          </p:nvPr>
        </p:nvSpPr>
        <p:spPr>
          <a:xfrm>
            <a:off x="304800" y="494414"/>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6 TEST CASES:</a:t>
            </a:r>
          </a:p>
        </p:txBody>
      </p:sp>
      <p:graphicFrame>
        <p:nvGraphicFramePr>
          <p:cNvPr id="5" name="Table 5">
            <a:extLst>
              <a:ext uri="{FF2B5EF4-FFF2-40B4-BE49-F238E27FC236}">
                <a16:creationId xmlns:a16="http://schemas.microsoft.com/office/drawing/2014/main" id="{E83E95FD-E6C8-054E-97D6-94F672170434}"/>
              </a:ext>
            </a:extLst>
          </p:cNvPr>
          <p:cNvGraphicFramePr>
            <a:graphicFrameLocks noGrp="1"/>
          </p:cNvGraphicFramePr>
          <p:nvPr>
            <p:extLst>
              <p:ext uri="{D42A27DB-BD31-4B8C-83A1-F6EECF244321}">
                <p14:modId xmlns:p14="http://schemas.microsoft.com/office/powerpoint/2010/main" val="2371430943"/>
              </p:ext>
            </p:extLst>
          </p:nvPr>
        </p:nvGraphicFramePr>
        <p:xfrm>
          <a:off x="304800" y="2209800"/>
          <a:ext cx="11734800" cy="4153786"/>
        </p:xfrm>
        <a:graphic>
          <a:graphicData uri="http://schemas.openxmlformats.org/drawingml/2006/table">
            <a:tbl>
              <a:tblPr firstRow="1" bandRow="1">
                <a:tableStyleId>{5C22544A-7EE6-4342-B048-85BDC9FD1C3A}</a:tableStyleId>
              </a:tblPr>
              <a:tblGrid>
                <a:gridCol w="1320652">
                  <a:extLst>
                    <a:ext uri="{9D8B030D-6E8A-4147-A177-3AD203B41FA5}">
                      <a16:colId xmlns:a16="http://schemas.microsoft.com/office/drawing/2014/main" val="27391358"/>
                    </a:ext>
                  </a:extLst>
                </a:gridCol>
                <a:gridCol w="1903740">
                  <a:extLst>
                    <a:ext uri="{9D8B030D-6E8A-4147-A177-3AD203B41FA5}">
                      <a16:colId xmlns:a16="http://schemas.microsoft.com/office/drawing/2014/main" val="2976912403"/>
                    </a:ext>
                  </a:extLst>
                </a:gridCol>
                <a:gridCol w="2891515">
                  <a:extLst>
                    <a:ext uri="{9D8B030D-6E8A-4147-A177-3AD203B41FA5}">
                      <a16:colId xmlns:a16="http://schemas.microsoft.com/office/drawing/2014/main" val="721483896"/>
                    </a:ext>
                  </a:extLst>
                </a:gridCol>
                <a:gridCol w="3322989">
                  <a:extLst>
                    <a:ext uri="{9D8B030D-6E8A-4147-A177-3AD203B41FA5}">
                      <a16:colId xmlns:a16="http://schemas.microsoft.com/office/drawing/2014/main" val="1454847109"/>
                    </a:ext>
                  </a:extLst>
                </a:gridCol>
                <a:gridCol w="2295904">
                  <a:extLst>
                    <a:ext uri="{9D8B030D-6E8A-4147-A177-3AD203B41FA5}">
                      <a16:colId xmlns:a16="http://schemas.microsoft.com/office/drawing/2014/main" val="385784360"/>
                    </a:ext>
                  </a:extLst>
                </a:gridCol>
              </a:tblGrid>
              <a:tr h="334877">
                <a:tc>
                  <a:txBody>
                    <a:bodyPr/>
                    <a:lstStyle/>
                    <a:p>
                      <a:pPr algn="ctr">
                        <a:lnSpc>
                          <a:spcPct val="100000"/>
                        </a:lnSpc>
                        <a:spcBef>
                          <a:spcPts val="795"/>
                        </a:spcBef>
                      </a:pPr>
                      <a:r>
                        <a:rPr lang="en-US" sz="1100">
                          <a:solidFill>
                            <a:schemeClr val="tx1"/>
                          </a:solidFill>
                          <a:latin typeface="+mn-lt"/>
                          <a:cs typeface="Rockwell"/>
                        </a:rPr>
                        <a:t>Key</a:t>
                      </a:r>
                    </a:p>
                  </a:txBody>
                  <a:tcPr marL="0" marR="0" marT="81022" marB="0"/>
                </a:tc>
                <a:tc>
                  <a:txBody>
                    <a:bodyPr/>
                    <a:lstStyle/>
                    <a:p>
                      <a:pPr algn="ctr">
                        <a:lnSpc>
                          <a:spcPct val="100000"/>
                        </a:lnSpc>
                        <a:spcBef>
                          <a:spcPts val="795"/>
                        </a:spcBef>
                      </a:pPr>
                      <a:r>
                        <a:rPr lang="en-US" sz="1100">
                          <a:solidFill>
                            <a:schemeClr val="tx1"/>
                          </a:solidFill>
                          <a:latin typeface="+mn-lt"/>
                          <a:cs typeface="Rockwell"/>
                        </a:rPr>
                        <a:t>Scenario</a:t>
                      </a:r>
                    </a:p>
                  </a:txBody>
                  <a:tcPr marL="0" marR="0" marT="81022" marB="0"/>
                </a:tc>
                <a:tc>
                  <a:txBody>
                    <a:bodyPr/>
                    <a:lstStyle/>
                    <a:p>
                      <a:pPr algn="ctr">
                        <a:lnSpc>
                          <a:spcPct val="100000"/>
                        </a:lnSpc>
                        <a:spcBef>
                          <a:spcPts val="795"/>
                        </a:spcBef>
                      </a:pPr>
                      <a:r>
                        <a:rPr lang="en-US" sz="1100" spc="-40">
                          <a:solidFill>
                            <a:schemeClr val="tx1"/>
                          </a:solidFill>
                          <a:latin typeface="+mn-lt"/>
                          <a:cs typeface="Rockwell"/>
                        </a:rPr>
                        <a:t>Test</a:t>
                      </a:r>
                      <a:r>
                        <a:rPr lang="en-US" sz="1100" spc="-35">
                          <a:solidFill>
                            <a:schemeClr val="tx1"/>
                          </a:solidFill>
                          <a:latin typeface="+mn-lt"/>
                          <a:cs typeface="Rockwell"/>
                        </a:rPr>
                        <a:t> </a:t>
                      </a:r>
                      <a:r>
                        <a:rPr lang="en-US" sz="1100">
                          <a:solidFill>
                            <a:schemeClr val="tx1"/>
                          </a:solidFill>
                          <a:latin typeface="+mn-lt"/>
                          <a:cs typeface="Rockwell"/>
                        </a:rPr>
                        <a:t>Case</a:t>
                      </a:r>
                    </a:p>
                  </a:txBody>
                  <a:tcPr marL="0" marR="0" marT="81022" marB="0"/>
                </a:tc>
                <a:tc>
                  <a:txBody>
                    <a:bodyPr/>
                    <a:lstStyle/>
                    <a:p>
                      <a:pPr marL="1905" algn="ctr">
                        <a:lnSpc>
                          <a:spcPct val="100000"/>
                        </a:lnSpc>
                        <a:spcBef>
                          <a:spcPts val="795"/>
                        </a:spcBef>
                      </a:pPr>
                      <a:r>
                        <a:rPr lang="en-US" sz="1100" spc="-10">
                          <a:solidFill>
                            <a:schemeClr val="tx1"/>
                          </a:solidFill>
                          <a:latin typeface="+mn-lt"/>
                          <a:cs typeface="Rockwell"/>
                        </a:rPr>
                        <a:t>Expected</a:t>
                      </a:r>
                      <a:r>
                        <a:rPr lang="en-US" sz="1100" spc="-25">
                          <a:solidFill>
                            <a:schemeClr val="tx1"/>
                          </a:solidFill>
                          <a:latin typeface="+mn-lt"/>
                          <a:cs typeface="Rockwell"/>
                        </a:rPr>
                        <a:t> </a:t>
                      </a:r>
                      <a:r>
                        <a:rPr lang="en-US" sz="1100" spc="-10">
                          <a:solidFill>
                            <a:schemeClr val="tx1"/>
                          </a:solidFill>
                          <a:latin typeface="+mn-lt"/>
                          <a:cs typeface="Rockwell"/>
                        </a:rPr>
                        <a:t>Result</a:t>
                      </a:r>
                      <a:endParaRPr lang="en-US" sz="1100">
                        <a:solidFill>
                          <a:schemeClr val="tx1"/>
                        </a:solidFill>
                        <a:latin typeface="+mn-lt"/>
                        <a:cs typeface="Rockwell"/>
                      </a:endParaRPr>
                    </a:p>
                  </a:txBody>
                  <a:tcPr marL="0" marR="0" marT="81022" marB="0"/>
                </a:tc>
                <a:tc>
                  <a:txBody>
                    <a:bodyPr/>
                    <a:lstStyle/>
                    <a:p>
                      <a:pPr marL="249554" marR="230504" indent="-10160" algn="ctr">
                        <a:lnSpc>
                          <a:spcPct val="100000"/>
                        </a:lnSpc>
                        <a:spcBef>
                          <a:spcPts val="740"/>
                        </a:spcBef>
                      </a:pPr>
                      <a:r>
                        <a:rPr lang="en-US" sz="1100" spc="-5">
                          <a:solidFill>
                            <a:schemeClr val="tx1"/>
                          </a:solidFill>
                          <a:latin typeface="+mn-lt"/>
                          <a:cs typeface="Rockwell"/>
                        </a:rPr>
                        <a:t>A</a:t>
                      </a:r>
                      <a:r>
                        <a:rPr lang="en-US" sz="1100" spc="-10">
                          <a:solidFill>
                            <a:schemeClr val="tx1"/>
                          </a:solidFill>
                          <a:latin typeface="+mn-lt"/>
                          <a:cs typeface="Rockwell"/>
                        </a:rPr>
                        <a:t>ctua</a:t>
                      </a:r>
                      <a:r>
                        <a:rPr lang="en-US" sz="1100">
                          <a:solidFill>
                            <a:schemeClr val="tx1"/>
                          </a:solidFill>
                          <a:latin typeface="+mn-lt"/>
                          <a:cs typeface="Rockwell"/>
                        </a:rPr>
                        <a:t>l  </a:t>
                      </a:r>
                      <a:r>
                        <a:rPr lang="en-US" sz="1100" spc="-10">
                          <a:solidFill>
                            <a:schemeClr val="tx1"/>
                          </a:solidFill>
                          <a:latin typeface="+mn-lt"/>
                          <a:cs typeface="Rockwell"/>
                        </a:rPr>
                        <a:t>Resul</a:t>
                      </a:r>
                      <a:r>
                        <a:rPr lang="en-US" sz="1100">
                          <a:solidFill>
                            <a:schemeClr val="tx1"/>
                          </a:solidFill>
                          <a:latin typeface="+mn-lt"/>
                          <a:cs typeface="Rockwell"/>
                        </a:rPr>
                        <a:t>t</a:t>
                      </a:r>
                    </a:p>
                  </a:txBody>
                  <a:tcPr marL="0" marR="0" marT="75416" marB="0"/>
                </a:tc>
                <a:extLst>
                  <a:ext uri="{0D108BD9-81ED-4DB2-BD59-A6C34878D82A}">
                    <a16:rowId xmlns:a16="http://schemas.microsoft.com/office/drawing/2014/main" val="1217733657"/>
                  </a:ext>
                </a:extLst>
              </a:tr>
              <a:tr h="84951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12</a:t>
                      </a:r>
                      <a:endParaRPr lang="en-US" sz="1200">
                        <a:latin typeface="+mn-lt"/>
                        <a:cs typeface="Times New Roman"/>
                      </a:endParaRP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spc="-15">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spc="-15">
                          <a:latin typeface="+mn-lt"/>
                          <a:cs typeface="Rockwell"/>
                        </a:rPr>
                        <a:t>Faculty</a:t>
                      </a:r>
                      <a:r>
                        <a:rPr lang="en-US" sz="1200" spc="-25">
                          <a:latin typeface="+mn-lt"/>
                          <a:cs typeface="Rockwell"/>
                        </a:rPr>
                        <a:t> </a:t>
                      </a:r>
                      <a:r>
                        <a:rPr lang="en-US" sz="1200" spc="-5">
                          <a:latin typeface="+mn-lt"/>
                          <a:cs typeface="Rockwell"/>
                        </a:rPr>
                        <a:t>options</a:t>
                      </a:r>
                      <a:r>
                        <a:rPr lang="en-US" sz="1200" spc="-30">
                          <a:latin typeface="+mn-lt"/>
                          <a:cs typeface="Rockwell"/>
                        </a:rPr>
                        <a:t> </a:t>
                      </a:r>
                      <a:r>
                        <a:rPr lang="en-US" sz="1200" spc="-15">
                          <a:latin typeface="+mn-lt"/>
                          <a:cs typeface="Rockwell"/>
                        </a:rPr>
                        <a:t>Page</a:t>
                      </a:r>
                      <a:endParaRPr lang="en-US" sz="1200">
                        <a:latin typeface="+mn-lt"/>
                        <a:cs typeface="Rockwell"/>
                      </a:endParaRPr>
                    </a:p>
                  </a:txBody>
                  <a:tcPr marL="0" marR="0" marT="0" marB="0"/>
                </a:tc>
                <a:tc>
                  <a:txBody>
                    <a:bodyPr/>
                    <a:lstStyle/>
                    <a:p>
                      <a:pPr algn="ctr">
                        <a:lnSpc>
                          <a:spcPct val="100000"/>
                        </a:lnSpc>
                        <a:spcBef>
                          <a:spcPts val="40"/>
                        </a:spcBef>
                      </a:pPr>
                      <a:endParaRPr lang="en-US" sz="1200">
                        <a:latin typeface="+mn-lt"/>
                        <a:cs typeface="Times New Roman"/>
                      </a:endParaRPr>
                    </a:p>
                    <a:p>
                      <a:pPr marL="34925" marR="26670" indent="-1270" algn="ctr">
                        <a:lnSpc>
                          <a:spcPct val="100000"/>
                        </a:lnSpc>
                      </a:pPr>
                      <a:r>
                        <a:rPr lang="en-US" sz="1200">
                          <a:latin typeface="+mn-lt"/>
                          <a:cs typeface="Rockwell"/>
                        </a:rPr>
                        <a:t>Should be </a:t>
                      </a:r>
                      <a:r>
                        <a:rPr lang="en-US" sz="1200" spc="-10">
                          <a:latin typeface="+mn-lt"/>
                          <a:cs typeface="Rockwell"/>
                        </a:rPr>
                        <a:t>able </a:t>
                      </a:r>
                      <a:r>
                        <a:rPr lang="en-US" sz="1200">
                          <a:latin typeface="+mn-lt"/>
                          <a:cs typeface="Rockwell"/>
                        </a:rPr>
                        <a:t>to </a:t>
                      </a:r>
                      <a:r>
                        <a:rPr lang="en-US" sz="1200" spc="-5">
                          <a:latin typeface="+mn-lt"/>
                          <a:cs typeface="Rockwell"/>
                        </a:rPr>
                        <a:t>click on </a:t>
                      </a:r>
                      <a:r>
                        <a:rPr lang="en-US" sz="1200" spc="-10">
                          <a:latin typeface="+mn-lt"/>
                          <a:cs typeface="Rockwell"/>
                        </a:rPr>
                        <a:t>capture </a:t>
                      </a:r>
                      <a:r>
                        <a:rPr lang="en-US" sz="1200" spc="-5">
                          <a:latin typeface="+mn-lt"/>
                          <a:cs typeface="Rockwell"/>
                        </a:rPr>
                        <a:t> attendance</a:t>
                      </a:r>
                      <a:r>
                        <a:rPr lang="en-US" sz="1200" spc="-15">
                          <a:latin typeface="+mn-lt"/>
                          <a:cs typeface="Rockwell"/>
                        </a:rPr>
                        <a:t> </a:t>
                      </a:r>
                      <a:r>
                        <a:rPr lang="en-US" sz="1200">
                          <a:latin typeface="+mn-lt"/>
                          <a:cs typeface="Rockwell"/>
                        </a:rPr>
                        <a:t>icon</a:t>
                      </a:r>
                      <a:r>
                        <a:rPr lang="en-US" sz="1200" spc="-10">
                          <a:latin typeface="+mn-lt"/>
                          <a:cs typeface="Rockwell"/>
                        </a:rPr>
                        <a:t> </a:t>
                      </a:r>
                      <a:r>
                        <a:rPr lang="en-US" sz="1200">
                          <a:latin typeface="+mn-lt"/>
                          <a:cs typeface="Rockwell"/>
                        </a:rPr>
                        <a:t>to</a:t>
                      </a:r>
                      <a:r>
                        <a:rPr lang="en-US" sz="1200" spc="-10">
                          <a:latin typeface="+mn-lt"/>
                          <a:cs typeface="Rockwell"/>
                        </a:rPr>
                        <a:t> </a:t>
                      </a:r>
                      <a:r>
                        <a:rPr lang="en-US" sz="1200">
                          <a:latin typeface="+mn-lt"/>
                          <a:cs typeface="Rockwell"/>
                        </a:rPr>
                        <a:t>open</a:t>
                      </a:r>
                      <a:r>
                        <a:rPr lang="en-US" sz="1200" spc="-20">
                          <a:latin typeface="+mn-lt"/>
                          <a:cs typeface="Rockwell"/>
                        </a:rPr>
                        <a:t> </a:t>
                      </a:r>
                      <a:r>
                        <a:rPr lang="en-US" sz="1200">
                          <a:latin typeface="+mn-lt"/>
                          <a:cs typeface="Rockwell"/>
                        </a:rPr>
                        <a:t>the</a:t>
                      </a:r>
                      <a:r>
                        <a:rPr lang="en-US" sz="1200" spc="-10">
                          <a:latin typeface="+mn-lt"/>
                          <a:cs typeface="Rockwell"/>
                        </a:rPr>
                        <a:t> </a:t>
                      </a:r>
                      <a:r>
                        <a:rPr lang="en-US" sz="1200">
                          <a:latin typeface="+mn-lt"/>
                          <a:cs typeface="Rockwell"/>
                        </a:rPr>
                        <a:t>system </a:t>
                      </a:r>
                      <a:r>
                        <a:rPr lang="en-US" sz="1200" spc="-285">
                          <a:latin typeface="+mn-lt"/>
                          <a:cs typeface="Rockwell"/>
                        </a:rPr>
                        <a:t> </a:t>
                      </a:r>
                      <a:r>
                        <a:rPr lang="en-US" sz="1200" spc="-10">
                          <a:latin typeface="+mn-lt"/>
                          <a:cs typeface="Rockwell"/>
                        </a:rPr>
                        <a:t>camera</a:t>
                      </a:r>
                      <a:endParaRPr lang="en-US" sz="1200">
                        <a:latin typeface="+mn-lt"/>
                        <a:cs typeface="Rockwell"/>
                      </a:endParaRPr>
                    </a:p>
                  </a:txBody>
                  <a:tcPr marL="0" marR="0" marT="4076" marB="0"/>
                </a:tc>
                <a:tc>
                  <a:txBody>
                    <a:bodyPr/>
                    <a:lstStyle/>
                    <a:p>
                      <a:pPr algn="ctr">
                        <a:lnSpc>
                          <a:spcPct val="100000"/>
                        </a:lnSpc>
                        <a:spcBef>
                          <a:spcPts val="30"/>
                        </a:spcBef>
                      </a:pPr>
                      <a:endParaRPr lang="en-US" sz="1200">
                        <a:latin typeface="+mn-lt"/>
                        <a:cs typeface="Times New Roman"/>
                      </a:endParaRPr>
                    </a:p>
                    <a:p>
                      <a:pPr marL="1576705" marR="14604" indent="-1553210" algn="ctr">
                        <a:lnSpc>
                          <a:spcPct val="101699"/>
                        </a:lnSpc>
                      </a:pPr>
                      <a:r>
                        <a:rPr lang="en-US" sz="1200">
                          <a:latin typeface="+mn-lt"/>
                          <a:cs typeface="Calibri"/>
                        </a:rPr>
                        <a:t>-System camera should be invoked and should be able to take a photo</a:t>
                      </a:r>
                      <a:endParaRPr lang="en-US" sz="1200">
                        <a:latin typeface="+mn-lt"/>
                        <a:cs typeface="Rockwell"/>
                      </a:endParaRPr>
                    </a:p>
                  </a:txBody>
                  <a:tcPr marL="0" marR="0" marT="3058" marB="0"/>
                </a:tc>
                <a:tc>
                  <a:txBody>
                    <a:bodyPr/>
                    <a:lstStyle/>
                    <a:p>
                      <a:pPr marL="324485" algn="ctr">
                        <a:lnSpc>
                          <a:spcPct val="100000"/>
                        </a:lnSpc>
                        <a:spcBef>
                          <a:spcPts val="5"/>
                        </a:spcBef>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40881572"/>
                  </a:ext>
                </a:extLst>
              </a:tr>
              <a:tr h="865251">
                <a:tc>
                  <a:txBody>
                    <a:bodyPr/>
                    <a:lstStyle/>
                    <a:p>
                      <a:pPr algn="ctr">
                        <a:lnSpc>
                          <a:spcPct val="100000"/>
                        </a:lnSpc>
                      </a:pPr>
                      <a:endParaRPr lang="en-US" sz="1200">
                        <a:latin typeface="+mn-lt"/>
                        <a:cs typeface="Rockwell"/>
                      </a:endParaRPr>
                    </a:p>
                    <a:p>
                      <a:pPr algn="ctr">
                        <a:lnSpc>
                          <a:spcPct val="100000"/>
                        </a:lnSpc>
                      </a:pPr>
                      <a:r>
                        <a:rPr lang="en-US" sz="1200">
                          <a:latin typeface="+mn-lt"/>
                          <a:cs typeface="Rockwell"/>
                        </a:rPr>
                        <a:t>   US – 13</a:t>
                      </a:r>
                    </a:p>
                  </a:txBody>
                  <a:tcPr marL="0" marR="0" marT="0" marB="0"/>
                </a:tc>
                <a:tc>
                  <a:txBody>
                    <a:bodyPr/>
                    <a:lstStyle/>
                    <a:p>
                      <a:pPr algn="ctr">
                        <a:lnSpc>
                          <a:spcPct val="100000"/>
                        </a:lnSpc>
                      </a:pPr>
                      <a:r>
                        <a:rPr lang="en-US" sz="1200">
                          <a:latin typeface="+mn-lt"/>
                          <a:cs typeface="Rockwell"/>
                        </a:rPr>
                        <a:t>  </a:t>
                      </a:r>
                    </a:p>
                    <a:p>
                      <a:pPr algn="ctr">
                        <a:lnSpc>
                          <a:spcPct val="100000"/>
                        </a:lnSpc>
                      </a:pPr>
                      <a:r>
                        <a:rPr lang="en-US" sz="1200">
                          <a:latin typeface="+mn-lt"/>
                          <a:cs typeface="Rockwell"/>
                        </a:rPr>
                        <a:t>Display registered students on</a:t>
                      </a:r>
                    </a:p>
                    <a:p>
                      <a:pPr algn="ctr">
                        <a:lnSpc>
                          <a:spcPct val="100000"/>
                        </a:lnSpc>
                      </a:pPr>
                      <a:r>
                        <a:rPr lang="en-US" sz="1200">
                          <a:latin typeface="+mn-lt"/>
                          <a:cs typeface="Rockwell"/>
                        </a:rPr>
                        <a:t>GUI console</a:t>
                      </a:r>
                    </a:p>
                  </a:txBody>
                  <a:tcPr marL="0" marR="0" marT="0" marB="0"/>
                </a:tc>
                <a:tc>
                  <a:txBody>
                    <a:bodyPr/>
                    <a:lstStyle/>
                    <a:p>
                      <a:pPr algn="ctr">
                        <a:lnSpc>
                          <a:spcPct val="100000"/>
                        </a:lnSpc>
                        <a:spcBef>
                          <a:spcPts val="40"/>
                        </a:spcBef>
                      </a:pPr>
                      <a:r>
                        <a:rPr lang="en-US" sz="1200">
                          <a:latin typeface="+mn-lt"/>
                          <a:cs typeface="Rockwell"/>
                        </a:rPr>
                        <a:t>  </a:t>
                      </a:r>
                    </a:p>
                    <a:p>
                      <a:pPr algn="ctr">
                        <a:lnSpc>
                          <a:spcPct val="100000"/>
                        </a:lnSpc>
                        <a:spcBef>
                          <a:spcPts val="40"/>
                        </a:spcBef>
                      </a:pPr>
                      <a:r>
                        <a:rPr lang="en-US" sz="1200">
                          <a:latin typeface="+mn-lt"/>
                          <a:cs typeface="Rockwell"/>
                        </a:rPr>
                        <a:t>Admin should be able to click on view students in the GUI console to view all the registered students</a:t>
                      </a:r>
                    </a:p>
                  </a:txBody>
                  <a:tcPr marL="0" marR="0" marT="4076" marB="0"/>
                </a:tc>
                <a:tc>
                  <a:txBody>
                    <a:bodyPr/>
                    <a:lstStyle/>
                    <a:p>
                      <a:pPr algn="ctr">
                        <a:lnSpc>
                          <a:spcPct val="100000"/>
                        </a:lnSpc>
                        <a:spcBef>
                          <a:spcPts val="55"/>
                        </a:spcBef>
                      </a:pPr>
                      <a:r>
                        <a:rPr lang="en-US" sz="1200" dirty="0">
                          <a:latin typeface="+mn-lt"/>
                          <a:cs typeface="Rockwell"/>
                        </a:rPr>
                        <a:t>  </a:t>
                      </a:r>
                    </a:p>
                    <a:p>
                      <a:pPr algn="ctr">
                        <a:lnSpc>
                          <a:spcPct val="100000"/>
                        </a:lnSpc>
                        <a:spcBef>
                          <a:spcPts val="55"/>
                        </a:spcBef>
                      </a:pPr>
                      <a:r>
                        <a:rPr lang="en-US" sz="1200" dirty="0">
                          <a:latin typeface="+mn-lt"/>
                          <a:cs typeface="Rockwell"/>
                        </a:rPr>
                        <a:t>GUI Console should display all the registered student details including name, student ID, email and student image number</a:t>
                      </a:r>
                    </a:p>
                  </a:txBody>
                  <a:tcPr marL="0" marR="0" marT="5605" marB="0"/>
                </a:tc>
                <a:tc>
                  <a:txBody>
                    <a:bodyPr/>
                    <a:lstStyle/>
                    <a:p>
                      <a:pPr algn="ctr">
                        <a:lnSpc>
                          <a:spcPct val="100000"/>
                        </a:lnSpc>
                      </a:pPr>
                      <a:r>
                        <a:rPr lang="en-US" sz="1200">
                          <a:latin typeface="+mn-lt"/>
                          <a:cs typeface="Rockwell"/>
                        </a:rPr>
                        <a:t>   </a:t>
                      </a: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828955426"/>
                  </a:ext>
                </a:extLst>
              </a:tr>
              <a:tr h="1257561">
                <a:tc>
                  <a:txBody>
                    <a:bodyPr/>
                    <a:lstStyle/>
                    <a:p>
                      <a:pPr algn="ctr">
                        <a:lnSpc>
                          <a:spcPct val="100000"/>
                        </a:lnSpc>
                      </a:pPr>
                      <a:r>
                        <a:rPr lang="en-US" sz="1200">
                          <a:latin typeface="+mn-lt"/>
                          <a:cs typeface="Rockwell"/>
                        </a:rPr>
                        <a:t>  </a:t>
                      </a:r>
                    </a:p>
                    <a:p>
                      <a:pPr algn="ctr">
                        <a:lnSpc>
                          <a:spcPct val="100000"/>
                        </a:lnSpc>
                      </a:pPr>
                      <a:endParaRPr lang="en-US" sz="1200">
                        <a:latin typeface="+mn-lt"/>
                        <a:cs typeface="Rockwell"/>
                      </a:endParaRPr>
                    </a:p>
                    <a:p>
                      <a:pPr algn="ctr">
                        <a:lnSpc>
                          <a:spcPct val="100000"/>
                        </a:lnSpc>
                      </a:pPr>
                      <a:r>
                        <a:rPr lang="en-US" sz="1200">
                          <a:latin typeface="+mn-lt"/>
                          <a:cs typeface="Rockwell"/>
                        </a:rPr>
                        <a:t>US – 12</a:t>
                      </a:r>
                    </a:p>
                  </a:txBody>
                  <a:tcPr marL="0" marR="0" marT="0" marB="0"/>
                </a:tc>
                <a:tc>
                  <a:txBody>
                    <a:bodyPr/>
                    <a:lstStyle/>
                    <a:p>
                      <a:pPr algn="ctr">
                        <a:lnSpc>
                          <a:spcPct val="100000"/>
                        </a:lnSpc>
                      </a:pPr>
                      <a:endParaRPr lang="en-US" sz="1200">
                        <a:latin typeface="+mn-lt"/>
                        <a:cs typeface="Times New Roman"/>
                      </a:endParaRPr>
                    </a:p>
                    <a:p>
                      <a:pPr algn="ctr">
                        <a:lnSpc>
                          <a:spcPct val="100000"/>
                        </a:lnSpc>
                      </a:pPr>
                      <a:endParaRPr lang="en-US" sz="1200">
                        <a:latin typeface="+mn-lt"/>
                        <a:cs typeface="Times New Roman"/>
                      </a:endParaRPr>
                    </a:p>
                    <a:p>
                      <a:pPr algn="ctr">
                        <a:lnSpc>
                          <a:spcPct val="100000"/>
                        </a:lnSpc>
                      </a:pPr>
                      <a:r>
                        <a:rPr lang="en-US" sz="1200">
                          <a:latin typeface="+mn-lt"/>
                          <a:cs typeface="Times New Roman"/>
                        </a:rPr>
                        <a:t>Detect registered student face</a:t>
                      </a:r>
                    </a:p>
                  </a:txBody>
                  <a:tcPr marL="0" marR="0" marT="0" marB="0"/>
                </a:tc>
                <a:tc>
                  <a:txBody>
                    <a:bodyPr/>
                    <a:lstStyle/>
                    <a:p>
                      <a:pPr marL="95885" marR="29209" indent="91440" algn="ctr">
                        <a:lnSpc>
                          <a:spcPct val="155800"/>
                        </a:lnSpc>
                        <a:spcBef>
                          <a:spcPts val="20"/>
                        </a:spcBef>
                      </a:pPr>
                      <a:r>
                        <a:rPr lang="en-US" sz="1200">
                          <a:latin typeface="+mn-lt"/>
                          <a:cs typeface="Rockwell"/>
                        </a:rPr>
                        <a:t>Faculty should be able to</a:t>
                      </a:r>
                    </a:p>
                    <a:p>
                      <a:pPr marL="95885" marR="29209" indent="91440" algn="ctr">
                        <a:lnSpc>
                          <a:spcPct val="155800"/>
                        </a:lnSpc>
                        <a:spcBef>
                          <a:spcPts val="20"/>
                        </a:spcBef>
                      </a:pPr>
                      <a:r>
                        <a:rPr lang="en-US" sz="1200">
                          <a:latin typeface="+mn-lt"/>
                          <a:cs typeface="Rockwell"/>
                        </a:rPr>
                        <a:t>capture/upload image and click submit  to successfully submit attendance</a:t>
                      </a:r>
                    </a:p>
                  </a:txBody>
                  <a:tcPr marL="0" marR="0" marT="2039" marB="0"/>
                </a:tc>
                <a:tc>
                  <a:txBody>
                    <a:bodyPr/>
                    <a:lstStyle/>
                    <a:p>
                      <a:pPr algn="ctr">
                        <a:lnSpc>
                          <a:spcPct val="100000"/>
                        </a:lnSpc>
                        <a:spcBef>
                          <a:spcPts val="25"/>
                        </a:spcBef>
                      </a:pPr>
                      <a:r>
                        <a:rPr lang="en-US" sz="1200">
                          <a:latin typeface="+mn-lt"/>
                          <a:cs typeface="Rockwell"/>
                        </a:rPr>
                        <a:t> </a:t>
                      </a:r>
                    </a:p>
                    <a:p>
                      <a:pPr algn="ctr">
                        <a:lnSpc>
                          <a:spcPct val="100000"/>
                        </a:lnSpc>
                        <a:spcBef>
                          <a:spcPts val="25"/>
                        </a:spcBef>
                      </a:pPr>
                      <a:r>
                        <a:rPr lang="en-US" sz="1200">
                          <a:latin typeface="+mn-lt"/>
                          <a:cs typeface="Rockwell"/>
                        </a:rPr>
                        <a:t>Display attendance successfully captured message</a:t>
                      </a:r>
                    </a:p>
                  </a:txBody>
                  <a:tcPr marL="0" marR="0" marT="2548" marB="0"/>
                </a:tc>
                <a:tc>
                  <a:txBody>
                    <a:bodyPr/>
                    <a:lstStyle/>
                    <a:p>
                      <a:pPr algn="ctr">
                        <a:lnSpc>
                          <a:spcPct val="100000"/>
                        </a:lnSpc>
                      </a:pPr>
                      <a:r>
                        <a:rPr lang="en-US" sz="1200">
                          <a:latin typeface="+mn-lt"/>
                          <a:cs typeface="Rockwell"/>
                        </a:rPr>
                        <a:t>   </a:t>
                      </a: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91907767"/>
                  </a:ext>
                </a:extLst>
              </a:tr>
              <a:tr h="846579">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US – 12</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Detect registered student face</a:t>
                      </a:r>
                    </a:p>
                  </a:txBody>
                  <a:tcPr marL="0" marR="0" marT="0" marB="0"/>
                </a:tc>
                <a:tc>
                  <a:txBody>
                    <a:bodyPr/>
                    <a:lstStyle/>
                    <a:p>
                      <a:pPr algn="ctr">
                        <a:lnSpc>
                          <a:spcPct val="100000"/>
                        </a:lnSpc>
                        <a:spcBef>
                          <a:spcPts val="15"/>
                        </a:spcBef>
                      </a:pPr>
                      <a:r>
                        <a:rPr lang="en-US" sz="1200">
                          <a:latin typeface="+mn-lt"/>
                          <a:cs typeface="Rockwell"/>
                        </a:rPr>
                        <a:t>KNN Machine learning algorithm should be able to detect the student face from the registered student's data stored in the database</a:t>
                      </a:r>
                    </a:p>
                  </a:txBody>
                  <a:tcPr marL="0" marR="0" marT="1529" marB="0"/>
                </a:tc>
                <a:tc>
                  <a:txBody>
                    <a:bodyPr/>
                    <a:lstStyle/>
                    <a:p>
                      <a:pPr algn="ctr">
                        <a:lnSpc>
                          <a:spcPct val="100000"/>
                        </a:lnSpc>
                      </a:pPr>
                      <a:r>
                        <a:rPr lang="en-US" sz="1200">
                          <a:latin typeface="+mn-lt"/>
                          <a:cs typeface="Rockwell"/>
                        </a:rPr>
                        <a:t>Faculty should be immediately able to see the student's image who are present with their names recognized from the database.</a:t>
                      </a:r>
                    </a:p>
                  </a:txBody>
                  <a:tcPr marL="0" marR="0" marT="0" marB="0"/>
                </a:tc>
                <a:tc>
                  <a:txBody>
                    <a:bodyPr/>
                    <a:lstStyle/>
                    <a:p>
                      <a:pPr algn="ctr">
                        <a:lnSpc>
                          <a:spcPct val="100000"/>
                        </a:lnSpc>
                      </a:pPr>
                      <a:endParaRPr lang="en-US" sz="1200" dirty="0">
                        <a:latin typeface="+mn-lt"/>
                        <a:cs typeface="Rockwell"/>
                      </a:endParaRPr>
                    </a:p>
                    <a:p>
                      <a:pPr algn="ctr">
                        <a:lnSpc>
                          <a:spcPct val="100000"/>
                        </a:lnSpc>
                      </a:pPr>
                      <a:endParaRPr lang="en-US" sz="1200" dirty="0">
                        <a:latin typeface="+mn-lt"/>
                        <a:cs typeface="Rockwell"/>
                      </a:endParaRPr>
                    </a:p>
                    <a:p>
                      <a:pPr algn="ctr">
                        <a:lnSpc>
                          <a:spcPct val="100000"/>
                        </a:lnSpc>
                      </a:pPr>
                      <a:r>
                        <a:rPr lang="en-US" sz="1200" dirty="0">
                          <a:latin typeface="+mn-lt"/>
                          <a:cs typeface="Rockwell"/>
                        </a:rPr>
                        <a:t>          Pass</a:t>
                      </a:r>
                    </a:p>
                  </a:txBody>
                  <a:tcPr marL="0" marR="0" marT="0" marB="0"/>
                </a:tc>
                <a:extLst>
                  <a:ext uri="{0D108BD9-81ED-4DB2-BD59-A6C34878D82A}">
                    <a16:rowId xmlns:a16="http://schemas.microsoft.com/office/drawing/2014/main" val="825336348"/>
                  </a:ext>
                </a:extLst>
              </a:tr>
            </a:tbl>
          </a:graphicData>
        </a:graphic>
      </p:graphicFrame>
    </p:spTree>
    <p:extLst>
      <p:ext uri="{BB962C8B-B14F-4D97-AF65-F5344CB8AC3E}">
        <p14:creationId xmlns:p14="http://schemas.microsoft.com/office/powerpoint/2010/main" val="1485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6 Burndown Chart</a:t>
            </a:r>
          </a:p>
        </p:txBody>
      </p:sp>
      <p:graphicFrame>
        <p:nvGraphicFramePr>
          <p:cNvPr id="7" name="Chart 6">
            <a:extLst>
              <a:ext uri="{FF2B5EF4-FFF2-40B4-BE49-F238E27FC236}">
                <a16:creationId xmlns:a16="http://schemas.microsoft.com/office/drawing/2014/main" id="{0A7AC570-5FE6-4F99-90F1-E38A1FF6D80A}"/>
              </a:ext>
            </a:extLst>
          </p:cNvPr>
          <p:cNvGraphicFramePr>
            <a:graphicFrameLocks/>
          </p:cNvGraphicFramePr>
          <p:nvPr>
            <p:extLst>
              <p:ext uri="{D42A27DB-BD31-4B8C-83A1-F6EECF244321}">
                <p14:modId xmlns:p14="http://schemas.microsoft.com/office/powerpoint/2010/main" val="3198299271"/>
              </p:ext>
            </p:extLst>
          </p:nvPr>
        </p:nvGraphicFramePr>
        <p:xfrm>
          <a:off x="243840" y="256540"/>
          <a:ext cx="11704320" cy="3784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0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b="1" kern="1200" dirty="0">
                <a:solidFill>
                  <a:schemeClr val="tx1">
                    <a:lumMod val="95000"/>
                    <a:lumOff val="5000"/>
                  </a:schemeClr>
                </a:solidFill>
                <a:latin typeface="+mj-lt"/>
                <a:ea typeface="+mj-ea"/>
                <a:cs typeface="+mj-cs"/>
              </a:rPr>
              <a:t>Sprint 7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60217" y="3429000"/>
            <a:ext cx="4244750" cy="183440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15</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3898656214"/>
              </p:ext>
            </p:extLst>
          </p:nvPr>
        </p:nvGraphicFramePr>
        <p:xfrm>
          <a:off x="152400" y="1447800"/>
          <a:ext cx="5773194" cy="4191000"/>
        </p:xfrm>
        <a:graphic>
          <a:graphicData uri="http://schemas.openxmlformats.org/drawingml/2006/table">
            <a:tbl>
              <a:tblPr firstRow="1" bandRow="1">
                <a:tableStyleId>{5C22544A-7EE6-4342-B048-85BDC9FD1C3A}</a:tableStyleId>
              </a:tblPr>
              <a:tblGrid>
                <a:gridCol w="454247">
                  <a:extLst>
                    <a:ext uri="{9D8B030D-6E8A-4147-A177-3AD203B41FA5}">
                      <a16:colId xmlns:a16="http://schemas.microsoft.com/office/drawing/2014/main" val="1850343406"/>
                    </a:ext>
                  </a:extLst>
                </a:gridCol>
                <a:gridCol w="2977966">
                  <a:extLst>
                    <a:ext uri="{9D8B030D-6E8A-4147-A177-3AD203B41FA5}">
                      <a16:colId xmlns:a16="http://schemas.microsoft.com/office/drawing/2014/main" val="4267103911"/>
                    </a:ext>
                  </a:extLst>
                </a:gridCol>
                <a:gridCol w="713527">
                  <a:extLst>
                    <a:ext uri="{9D8B030D-6E8A-4147-A177-3AD203B41FA5}">
                      <a16:colId xmlns:a16="http://schemas.microsoft.com/office/drawing/2014/main" val="3125708670"/>
                    </a:ext>
                  </a:extLst>
                </a:gridCol>
                <a:gridCol w="1024887">
                  <a:extLst>
                    <a:ext uri="{9D8B030D-6E8A-4147-A177-3AD203B41FA5}">
                      <a16:colId xmlns:a16="http://schemas.microsoft.com/office/drawing/2014/main" val="3888290995"/>
                    </a:ext>
                  </a:extLst>
                </a:gridCol>
                <a:gridCol w="602567">
                  <a:extLst>
                    <a:ext uri="{9D8B030D-6E8A-4147-A177-3AD203B41FA5}">
                      <a16:colId xmlns:a16="http://schemas.microsoft.com/office/drawing/2014/main" val="3331713493"/>
                    </a:ext>
                  </a:extLst>
                </a:gridCol>
              </a:tblGrid>
              <a:tr h="476107">
                <a:tc>
                  <a:txBody>
                    <a:bodyPr/>
                    <a:lstStyle/>
                    <a:p>
                      <a:pPr algn="ctr" fontAlgn="b"/>
                      <a:r>
                        <a:rPr lang="en-US" sz="1000" b="0" i="0" u="none" strike="noStrike">
                          <a:solidFill>
                            <a:srgbClr val="000000"/>
                          </a:solidFill>
                          <a:effectLst/>
                          <a:latin typeface="Calibri" panose="020F0502020204030204" pitchFamily="34" charset="0"/>
                        </a:rPr>
                        <a:t>Type</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Description</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Priority</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Status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Story Points</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143285">
                <a:tc>
                  <a:txBody>
                    <a:bodyPr/>
                    <a:lstStyle/>
                    <a:p>
                      <a:pPr algn="ctr" fontAlgn="b"/>
                      <a:r>
                        <a:rPr lang="en-US" sz="1000" u="none" strike="noStrike">
                          <a:effectLst/>
                        </a:rPr>
                        <a:t>US - 14</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As a Faculty/Admin, I want to access the options available to either view the current day attendance/ Download consolidated attendance for entire month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920893">
                <a:tc>
                  <a:txBody>
                    <a:bodyPr/>
                    <a:lstStyle/>
                    <a:p>
                      <a:pPr algn="ctr" fontAlgn="b"/>
                      <a:r>
                        <a:rPr lang="en-US" sz="1000" u="none" strike="noStrike">
                          <a:effectLst/>
                        </a:rPr>
                        <a:t>US - 15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As a Faculty/ Admin, I want to view attendance reports generated after the student attendance is updated on the GUI Console</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920893">
                <a:tc>
                  <a:txBody>
                    <a:bodyPr/>
                    <a:lstStyle/>
                    <a:p>
                      <a:pPr algn="ctr" fontAlgn="b"/>
                      <a:r>
                        <a:rPr lang="en-US" sz="1000" u="none" strike="noStrike">
                          <a:effectLst/>
                        </a:rPr>
                        <a:t>US - 16</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As a Admin/Faculty, I want to download attendance reports once the attendance is captured and submitted</a:t>
                      </a:r>
                      <a:endParaRPr lang="en-US" sz="1000" b="0" i="0" u="none" strike="noStrike" dirty="0">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476107">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panose="020F0502020204030204" pitchFamily="34" charset="0"/>
                        </a:rPr>
                        <a:t>Task</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000">
                          <a:latin typeface="+mn-lt"/>
                          <a:cs typeface="Rockwell"/>
                        </a:rPr>
                        <a:t>Update Technical Paper for sprint 7</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Completed</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N/A</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865743"/>
                  </a:ext>
                </a:extLst>
              </a:tr>
              <a:tr h="253715">
                <a:tc>
                  <a:txBody>
                    <a:bodyPr/>
                    <a:lstStyle/>
                    <a:p>
                      <a:pPr algn="ctr" fontAlgn="b"/>
                      <a:r>
                        <a:rPr lang="en-US" sz="1000" b="0" i="0" u="none" strike="noStrike">
                          <a:solidFill>
                            <a:srgbClr val="000000"/>
                          </a:solidFill>
                          <a:effectLst/>
                          <a:latin typeface="Calibri" panose="020F0502020204030204" pitchFamily="34" charset="0"/>
                        </a:rPr>
                        <a:t>Task</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panose="020F0502020204030204" pitchFamily="34" charset="0"/>
                        </a:rPr>
                        <a:t>Create Deliverable 7 Presentation Slides</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Completed</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N/A</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2771624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313716" y="343582"/>
            <a:ext cx="6318649" cy="1454051"/>
          </a:xfrm>
        </p:spPr>
        <p:txBody>
          <a:bodyPr vert="horz" lIns="91440" tIns="45720" rIns="91440" bIns="45720" rtlCol="0" anchor="ctr">
            <a:normAutofit/>
          </a:bodyPr>
          <a:lstStyle/>
          <a:p>
            <a:pPr algn="l" rtl="0">
              <a:lnSpc>
                <a:spcPct val="90000"/>
              </a:lnSpc>
              <a:spcBef>
                <a:spcPct val="0"/>
              </a:spcBef>
            </a:pPr>
            <a:r>
              <a:rPr lang="en-US" sz="4000" kern="1200" dirty="0">
                <a:solidFill>
                  <a:srgbClr val="000000"/>
                </a:solidFill>
                <a:latin typeface="+mj-lt"/>
                <a:cs typeface="+mj-cs"/>
              </a:rPr>
              <a:t>Sprint 7 Deliverables</a:t>
            </a:r>
          </a:p>
        </p:txBody>
      </p:sp>
      <p:sp>
        <p:nvSpPr>
          <p:cNvPr id="11" name="TextBox 10">
            <a:extLst>
              <a:ext uri="{FF2B5EF4-FFF2-40B4-BE49-F238E27FC236}">
                <a16:creationId xmlns:a16="http://schemas.microsoft.com/office/drawing/2014/main" id="{38CBF06E-D4B1-7D42-AEA7-E7D9FC78C909}"/>
              </a:ext>
            </a:extLst>
          </p:cNvPr>
          <p:cNvSpPr txBox="1"/>
          <p:nvPr/>
        </p:nvSpPr>
        <p:spPr>
          <a:xfrm>
            <a:off x="164446" y="1955590"/>
            <a:ext cx="5643611" cy="410538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600" dirty="0">
                <a:solidFill>
                  <a:srgbClr val="000000"/>
                </a:solidFill>
              </a:rPr>
              <a:t>Admin/Faculty can now access reports option page to view today’s attendance/Download consolidated attendance for the current month or previous months </a:t>
            </a:r>
          </a:p>
          <a:p>
            <a:pPr marL="342900" indent="-228600">
              <a:lnSpc>
                <a:spcPct val="90000"/>
              </a:lnSpc>
              <a:spcAft>
                <a:spcPts val="600"/>
              </a:spcAft>
              <a:buFont typeface="Arial" panose="020B0604020202020204" pitchFamily="34" charset="0"/>
              <a:buChar char="•"/>
            </a:pPr>
            <a:r>
              <a:rPr lang="en-US" sz="1600" dirty="0">
                <a:solidFill>
                  <a:srgbClr val="000000"/>
                </a:solidFill>
              </a:rPr>
              <a:t>The Admin/Faculty can now view the attendance report in the GUI Console  immediately once attendance is captured &amp; submitted by faculty by accessing the report options page(bottom-left)</a:t>
            </a:r>
          </a:p>
          <a:p>
            <a:pPr marL="342900" indent="-228600">
              <a:lnSpc>
                <a:spcPct val="90000"/>
              </a:lnSpc>
              <a:spcAft>
                <a:spcPts val="600"/>
              </a:spcAft>
              <a:buFont typeface="Arial" panose="020B0604020202020204" pitchFamily="34" charset="0"/>
              <a:buChar char="•"/>
            </a:pPr>
            <a:r>
              <a:rPr lang="en-US" sz="1600" dirty="0">
                <a:solidFill>
                  <a:srgbClr val="000000"/>
                </a:solidFill>
              </a:rPr>
              <a:t>A new capability to download the attendance result in excel format has been added by using </a:t>
            </a:r>
            <a:r>
              <a:rPr lang="en-US" sz="1600" dirty="0" err="1">
                <a:solidFill>
                  <a:srgbClr val="000000"/>
                </a:solidFill>
              </a:rPr>
              <a:t>OpenPyXl</a:t>
            </a:r>
            <a:r>
              <a:rPr lang="en-US" sz="1600" dirty="0">
                <a:solidFill>
                  <a:srgbClr val="000000"/>
                </a:solidFill>
              </a:rPr>
              <a:t> python library which can be used to read/write data to the excel sheets</a:t>
            </a:r>
          </a:p>
          <a:p>
            <a:pPr marL="342900" indent="-228600">
              <a:lnSpc>
                <a:spcPct val="90000"/>
              </a:lnSpc>
              <a:spcAft>
                <a:spcPts val="600"/>
              </a:spcAft>
              <a:buFont typeface="Arial" panose="020B0604020202020204" pitchFamily="34" charset="0"/>
              <a:buChar char="•"/>
            </a:pPr>
            <a:r>
              <a:rPr lang="en-US" sz="1600" dirty="0">
                <a:solidFill>
                  <a:srgbClr val="000000"/>
                </a:solidFill>
              </a:rPr>
              <a:t>The admin and faculty can download the attendance reports generated immediately after attendance is submitted.(bottom-right)</a:t>
            </a:r>
          </a:p>
          <a:p>
            <a:pPr marL="342900" indent="-228600">
              <a:lnSpc>
                <a:spcPct val="90000"/>
              </a:lnSpc>
              <a:spcAft>
                <a:spcPts val="600"/>
              </a:spcAft>
              <a:buFont typeface="Arial" panose="020B0604020202020204" pitchFamily="34" charset="0"/>
              <a:buChar char="•"/>
            </a:pPr>
            <a:endParaRPr lang="en-US" sz="1400" dirty="0">
              <a:solidFill>
                <a:srgbClr val="000000"/>
              </a:solidFill>
            </a:endParaRPr>
          </a:p>
        </p:txBody>
      </p:sp>
      <p:sp>
        <p:nvSpPr>
          <p:cNvPr id="55" name="Oval 54">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C8AA1E28-3F9B-794F-89C0-ECD6CD509098}"/>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2091" b="1"/>
          <a:stretch/>
        </p:blipFill>
        <p:spPr>
          <a:xfrm>
            <a:off x="8758203" y="0"/>
            <a:ext cx="3269351" cy="2738359"/>
          </a:xfrm>
          <a:prstGeom prst="rect">
            <a:avLst/>
          </a:prstGeom>
        </p:spPr>
      </p:pic>
      <p:pic>
        <p:nvPicPr>
          <p:cNvPr id="12" name="Picture 11">
            <a:extLst>
              <a:ext uri="{FF2B5EF4-FFF2-40B4-BE49-F238E27FC236}">
                <a16:creationId xmlns:a16="http://schemas.microsoft.com/office/drawing/2014/main" id="{E68F122D-44EA-E14B-B695-79C31F4408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09" r="8125" b="5"/>
          <a:stretch/>
        </p:blipFill>
        <p:spPr>
          <a:xfrm>
            <a:off x="6524825" y="3276600"/>
            <a:ext cx="2009685" cy="1809105"/>
          </a:xfrm>
          <a:prstGeom prst="rect">
            <a:avLst/>
          </a:prstGeom>
        </p:spPr>
      </p:pic>
      <p:sp>
        <p:nvSpPr>
          <p:cNvPr id="5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181B9FD1-C6E1-5C45-B637-E1498FAFE8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9435" b="1"/>
          <a:stretch/>
        </p:blipFill>
        <p:spPr>
          <a:xfrm>
            <a:off x="9446142" y="4757038"/>
            <a:ext cx="2464279" cy="2077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399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A95D20-E8C2-CC49-A6C9-E466E4AE3B7B}"/>
              </a:ext>
            </a:extLst>
          </p:cNvPr>
          <p:cNvSpPr>
            <a:spLocks noGrp="1"/>
          </p:cNvSpPr>
          <p:nvPr>
            <p:ph type="title"/>
          </p:nvPr>
        </p:nvSpPr>
        <p:spPr>
          <a:xfrm>
            <a:off x="152400" y="533400"/>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7 TEST CASES:</a:t>
            </a:r>
          </a:p>
        </p:txBody>
      </p:sp>
      <p:graphicFrame>
        <p:nvGraphicFramePr>
          <p:cNvPr id="4" name="Table 4">
            <a:extLst>
              <a:ext uri="{FF2B5EF4-FFF2-40B4-BE49-F238E27FC236}">
                <a16:creationId xmlns:a16="http://schemas.microsoft.com/office/drawing/2014/main" id="{29DCE4B6-D2F8-7E42-BCFF-E622C79791BD}"/>
              </a:ext>
            </a:extLst>
          </p:cNvPr>
          <p:cNvGraphicFramePr>
            <a:graphicFrameLocks noGrp="1"/>
          </p:cNvGraphicFramePr>
          <p:nvPr>
            <p:ph idx="1"/>
            <p:extLst>
              <p:ext uri="{D42A27DB-BD31-4B8C-83A1-F6EECF244321}">
                <p14:modId xmlns:p14="http://schemas.microsoft.com/office/powerpoint/2010/main" val="2004625669"/>
              </p:ext>
            </p:extLst>
          </p:nvPr>
        </p:nvGraphicFramePr>
        <p:xfrm>
          <a:off x="152400" y="2209800"/>
          <a:ext cx="11887199" cy="4419600"/>
        </p:xfrm>
        <a:graphic>
          <a:graphicData uri="http://schemas.openxmlformats.org/drawingml/2006/table">
            <a:tbl>
              <a:tblPr firstRow="1" bandRow="1">
                <a:tableStyleId>{5C22544A-7EE6-4342-B048-85BDC9FD1C3A}</a:tableStyleId>
              </a:tblPr>
              <a:tblGrid>
                <a:gridCol w="699307">
                  <a:extLst>
                    <a:ext uri="{9D8B030D-6E8A-4147-A177-3AD203B41FA5}">
                      <a16:colId xmlns:a16="http://schemas.microsoft.com/office/drawing/2014/main" val="1016361056"/>
                    </a:ext>
                  </a:extLst>
                </a:gridCol>
                <a:gridCol w="1578873">
                  <a:extLst>
                    <a:ext uri="{9D8B030D-6E8A-4147-A177-3AD203B41FA5}">
                      <a16:colId xmlns:a16="http://schemas.microsoft.com/office/drawing/2014/main" val="2245149109"/>
                    </a:ext>
                  </a:extLst>
                </a:gridCol>
                <a:gridCol w="4311885">
                  <a:extLst>
                    <a:ext uri="{9D8B030D-6E8A-4147-A177-3AD203B41FA5}">
                      <a16:colId xmlns:a16="http://schemas.microsoft.com/office/drawing/2014/main" val="203336559"/>
                    </a:ext>
                  </a:extLst>
                </a:gridCol>
                <a:gridCol w="4246001">
                  <a:extLst>
                    <a:ext uri="{9D8B030D-6E8A-4147-A177-3AD203B41FA5}">
                      <a16:colId xmlns:a16="http://schemas.microsoft.com/office/drawing/2014/main" val="220071634"/>
                    </a:ext>
                  </a:extLst>
                </a:gridCol>
                <a:gridCol w="1051133">
                  <a:extLst>
                    <a:ext uri="{9D8B030D-6E8A-4147-A177-3AD203B41FA5}">
                      <a16:colId xmlns:a16="http://schemas.microsoft.com/office/drawing/2014/main" val="58073673"/>
                    </a:ext>
                  </a:extLst>
                </a:gridCol>
              </a:tblGrid>
              <a:tr h="513791">
                <a:tc>
                  <a:txBody>
                    <a:bodyPr/>
                    <a:lstStyle/>
                    <a:p>
                      <a:pPr algn="ctr">
                        <a:lnSpc>
                          <a:spcPct val="100000"/>
                        </a:lnSpc>
                        <a:spcBef>
                          <a:spcPts val="795"/>
                        </a:spcBef>
                      </a:pPr>
                      <a:r>
                        <a:rPr lang="en-US" sz="1200">
                          <a:solidFill>
                            <a:schemeClr val="tx1"/>
                          </a:solidFill>
                          <a:latin typeface="+mn-lt"/>
                          <a:cs typeface="Rockwell"/>
                        </a:rPr>
                        <a:t>Story Number</a:t>
                      </a:r>
                    </a:p>
                  </a:txBody>
                  <a:tcPr marL="0" marR="0" marT="60669" marB="0"/>
                </a:tc>
                <a:tc>
                  <a:txBody>
                    <a:bodyPr/>
                    <a:lstStyle/>
                    <a:p>
                      <a:pPr algn="ctr">
                        <a:lnSpc>
                          <a:spcPct val="100000"/>
                        </a:lnSpc>
                        <a:spcBef>
                          <a:spcPts val="795"/>
                        </a:spcBef>
                      </a:pPr>
                      <a:r>
                        <a:rPr lang="en-US" sz="1200">
                          <a:solidFill>
                            <a:schemeClr val="tx1"/>
                          </a:solidFill>
                          <a:latin typeface="+mn-lt"/>
                          <a:cs typeface="Rockwell"/>
                        </a:rPr>
                        <a:t>Scenario</a:t>
                      </a:r>
                    </a:p>
                  </a:txBody>
                  <a:tcPr marL="0" marR="0" marT="60669" marB="0"/>
                </a:tc>
                <a:tc>
                  <a:txBody>
                    <a:bodyPr/>
                    <a:lstStyle/>
                    <a:p>
                      <a:pPr algn="ctr">
                        <a:lnSpc>
                          <a:spcPct val="100000"/>
                        </a:lnSpc>
                        <a:spcBef>
                          <a:spcPts val="795"/>
                        </a:spcBef>
                      </a:pPr>
                      <a:r>
                        <a:rPr lang="en-US" sz="1200" spc="-40">
                          <a:solidFill>
                            <a:schemeClr val="tx1"/>
                          </a:solidFill>
                          <a:latin typeface="+mn-lt"/>
                          <a:cs typeface="Rockwell"/>
                        </a:rPr>
                        <a:t>Test</a:t>
                      </a:r>
                      <a:r>
                        <a:rPr lang="en-US" sz="1200" spc="-35">
                          <a:solidFill>
                            <a:schemeClr val="tx1"/>
                          </a:solidFill>
                          <a:latin typeface="+mn-lt"/>
                          <a:cs typeface="Rockwell"/>
                        </a:rPr>
                        <a:t> </a:t>
                      </a:r>
                      <a:r>
                        <a:rPr lang="en-US" sz="1200">
                          <a:solidFill>
                            <a:schemeClr val="tx1"/>
                          </a:solidFill>
                          <a:latin typeface="+mn-lt"/>
                          <a:cs typeface="Rockwell"/>
                        </a:rPr>
                        <a:t>Case</a:t>
                      </a:r>
                    </a:p>
                  </a:txBody>
                  <a:tcPr marL="0" marR="0" marT="60669" marB="0"/>
                </a:tc>
                <a:tc>
                  <a:txBody>
                    <a:bodyPr/>
                    <a:lstStyle/>
                    <a:p>
                      <a:pPr marL="1905" algn="ctr">
                        <a:lnSpc>
                          <a:spcPct val="100000"/>
                        </a:lnSpc>
                        <a:spcBef>
                          <a:spcPts val="795"/>
                        </a:spcBef>
                      </a:pPr>
                      <a:r>
                        <a:rPr lang="en-US" sz="1200" spc="-10">
                          <a:solidFill>
                            <a:schemeClr val="tx1"/>
                          </a:solidFill>
                          <a:latin typeface="+mn-lt"/>
                          <a:cs typeface="Rockwell"/>
                        </a:rPr>
                        <a:t>Expected</a:t>
                      </a:r>
                      <a:r>
                        <a:rPr lang="en-US" sz="1200" spc="-25">
                          <a:solidFill>
                            <a:schemeClr val="tx1"/>
                          </a:solidFill>
                          <a:latin typeface="+mn-lt"/>
                          <a:cs typeface="Rockwell"/>
                        </a:rPr>
                        <a:t> </a:t>
                      </a:r>
                      <a:r>
                        <a:rPr lang="en-US" sz="1200" spc="-10">
                          <a:solidFill>
                            <a:schemeClr val="tx1"/>
                          </a:solidFill>
                          <a:latin typeface="+mn-lt"/>
                          <a:cs typeface="Rockwell"/>
                        </a:rPr>
                        <a:t>Result</a:t>
                      </a:r>
                      <a:endParaRPr lang="en-US" sz="1200">
                        <a:solidFill>
                          <a:schemeClr val="tx1"/>
                        </a:solidFill>
                        <a:latin typeface="+mn-lt"/>
                        <a:cs typeface="Rockwell"/>
                      </a:endParaRPr>
                    </a:p>
                  </a:txBody>
                  <a:tcPr marL="0" marR="0" marT="60669" marB="0"/>
                </a:tc>
                <a:tc>
                  <a:txBody>
                    <a:bodyPr/>
                    <a:lstStyle/>
                    <a:p>
                      <a:pPr marL="249554" marR="230504" indent="-10160" algn="ctr">
                        <a:lnSpc>
                          <a:spcPct val="100000"/>
                        </a:lnSpc>
                        <a:spcBef>
                          <a:spcPts val="740"/>
                        </a:spcBef>
                      </a:pPr>
                      <a:r>
                        <a:rPr lang="en-US" sz="1200" spc="-5" dirty="0">
                          <a:solidFill>
                            <a:schemeClr val="tx1"/>
                          </a:solidFill>
                          <a:latin typeface="+mn-lt"/>
                          <a:cs typeface="Rockwell"/>
                        </a:rPr>
                        <a:t>A</a:t>
                      </a:r>
                      <a:r>
                        <a:rPr lang="en-US" sz="1200" spc="-10" dirty="0">
                          <a:solidFill>
                            <a:schemeClr val="tx1"/>
                          </a:solidFill>
                          <a:latin typeface="+mn-lt"/>
                          <a:cs typeface="Rockwell"/>
                        </a:rPr>
                        <a:t>ctua</a:t>
                      </a:r>
                      <a:r>
                        <a:rPr lang="en-US" sz="1200" dirty="0">
                          <a:solidFill>
                            <a:schemeClr val="tx1"/>
                          </a:solidFill>
                          <a:latin typeface="+mn-lt"/>
                          <a:cs typeface="Rockwell"/>
                        </a:rPr>
                        <a:t>l  </a:t>
                      </a:r>
                      <a:r>
                        <a:rPr lang="en-US" sz="1200" spc="-10" dirty="0">
                          <a:solidFill>
                            <a:schemeClr val="tx1"/>
                          </a:solidFill>
                          <a:latin typeface="+mn-lt"/>
                          <a:cs typeface="Rockwell"/>
                        </a:rPr>
                        <a:t>Resul</a:t>
                      </a:r>
                      <a:r>
                        <a:rPr lang="en-US" sz="1200" dirty="0">
                          <a:solidFill>
                            <a:schemeClr val="tx1"/>
                          </a:solidFill>
                          <a:latin typeface="+mn-lt"/>
                          <a:cs typeface="Rockwell"/>
                        </a:rPr>
                        <a:t>t</a:t>
                      </a:r>
                    </a:p>
                  </a:txBody>
                  <a:tcPr marL="0" marR="0" marT="56472" marB="0"/>
                </a:tc>
                <a:extLst>
                  <a:ext uri="{0D108BD9-81ED-4DB2-BD59-A6C34878D82A}">
                    <a16:rowId xmlns:a16="http://schemas.microsoft.com/office/drawing/2014/main" val="3675113887"/>
                  </a:ext>
                </a:extLst>
              </a:tr>
              <a:tr h="58243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   US – 14</a:t>
                      </a:r>
                      <a:endParaRPr lang="en-US" sz="1000">
                        <a:latin typeface="+mn-lt"/>
                        <a:cs typeface="Times New Roman"/>
                      </a:endParaRP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Access attendance reports </a:t>
                      </a:r>
                    </a:p>
                  </a:txBody>
                  <a:tcPr marL="0" marR="0" marT="0" marB="0"/>
                </a:tc>
                <a:tc>
                  <a:txBody>
                    <a:bodyPr/>
                    <a:lstStyle/>
                    <a:p>
                      <a:pPr algn="ctr">
                        <a:lnSpc>
                          <a:spcPct val="100000"/>
                        </a:lnSpc>
                        <a:spcBef>
                          <a:spcPts val="40"/>
                        </a:spcBef>
                      </a:pPr>
                      <a:r>
                        <a:rPr lang="en-US" sz="1000">
                          <a:latin typeface="+mn-lt"/>
                          <a:cs typeface="Rockwell"/>
                        </a:rPr>
                        <a:t>Admin should be able to click on reports in admin options page to access reports page to view/download reports</a:t>
                      </a:r>
                    </a:p>
                  </a:txBody>
                  <a:tcPr marL="0" marR="0" marT="3052" marB="0"/>
                </a:tc>
                <a:tc>
                  <a:txBody>
                    <a:bodyPr/>
                    <a:lstStyle/>
                    <a:p>
                      <a:pPr algn="ctr">
                        <a:lnSpc>
                          <a:spcPct val="100000"/>
                        </a:lnSpc>
                        <a:spcBef>
                          <a:spcPts val="30"/>
                        </a:spcBef>
                      </a:pPr>
                      <a:endParaRPr lang="en-US" sz="1000">
                        <a:latin typeface="+mn-lt"/>
                        <a:cs typeface="Rockwell"/>
                      </a:endParaRPr>
                    </a:p>
                    <a:p>
                      <a:pPr algn="ctr">
                        <a:lnSpc>
                          <a:spcPct val="100000"/>
                        </a:lnSpc>
                        <a:spcBef>
                          <a:spcPts val="30"/>
                        </a:spcBef>
                      </a:pPr>
                      <a:r>
                        <a:rPr lang="en-US" sz="1000">
                          <a:latin typeface="+mn-lt"/>
                          <a:cs typeface="Rockwell"/>
                        </a:rPr>
                        <a:t>Attendance reports page should be displayed to the admin </a:t>
                      </a:r>
                    </a:p>
                  </a:txBody>
                  <a:tcPr marL="0" marR="0" marT="2290" marB="0"/>
                </a:tc>
                <a:tc>
                  <a:txBody>
                    <a:bodyPr/>
                    <a:lstStyle/>
                    <a:p>
                      <a:pPr marL="324485" algn="ctr">
                        <a:lnSpc>
                          <a:spcPct val="100000"/>
                        </a:lnSpc>
                        <a:spcBef>
                          <a:spcPts val="5"/>
                        </a:spcBef>
                      </a:pPr>
                      <a:endParaRPr lang="en-US" sz="1000" b="1" dirty="0">
                        <a:latin typeface="+mn-lt"/>
                        <a:cs typeface="Rockwell"/>
                      </a:endParaRPr>
                    </a:p>
                    <a:p>
                      <a:pPr marL="324485" algn="ctr">
                        <a:lnSpc>
                          <a:spcPct val="100000"/>
                        </a:lnSpc>
                        <a:spcBef>
                          <a:spcPts val="5"/>
                        </a:spcBef>
                      </a:pPr>
                      <a:endParaRPr lang="en-US" sz="1000" b="1" dirty="0">
                        <a:latin typeface="+mn-lt"/>
                        <a:cs typeface="Rockwell"/>
                      </a:endParaRPr>
                    </a:p>
                    <a:p>
                      <a:pPr marL="324485" algn="ctr">
                        <a:lnSpc>
                          <a:spcPct val="100000"/>
                        </a:lnSpc>
                        <a:spcBef>
                          <a:spcPts val="5"/>
                        </a:spcBef>
                      </a:pPr>
                      <a:r>
                        <a:rPr lang="en-US" sz="1000" b="1" dirty="0">
                          <a:latin typeface="+mn-lt"/>
                          <a:cs typeface="Rockwell"/>
                        </a:rPr>
                        <a:t>Pass</a:t>
                      </a:r>
                    </a:p>
                  </a:txBody>
                  <a:tcPr marL="0" marR="0" marT="0" marB="0"/>
                </a:tc>
                <a:extLst>
                  <a:ext uri="{0D108BD9-81ED-4DB2-BD59-A6C34878D82A}">
                    <a16:rowId xmlns:a16="http://schemas.microsoft.com/office/drawing/2014/main" val="363658223"/>
                  </a:ext>
                </a:extLst>
              </a:tr>
              <a:tr h="406455">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   US – 14</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Access attendance reports </a:t>
                      </a:r>
                    </a:p>
                  </a:txBody>
                  <a:tcPr marL="0" marR="0" marT="0" marB="0"/>
                </a:tc>
                <a:tc>
                  <a:txBody>
                    <a:bodyPr/>
                    <a:lstStyle/>
                    <a:p>
                      <a:pPr algn="ctr">
                        <a:lnSpc>
                          <a:spcPct val="100000"/>
                        </a:lnSpc>
                        <a:spcBef>
                          <a:spcPts val="40"/>
                        </a:spcBef>
                      </a:pPr>
                      <a:r>
                        <a:rPr lang="en-US" sz="1000">
                          <a:latin typeface="+mn-lt"/>
                          <a:cs typeface="Rockwell"/>
                        </a:rPr>
                        <a:t>Faculty should be able to click on reports in faculty options page to access reports page to view/download reports</a:t>
                      </a:r>
                    </a:p>
                  </a:txBody>
                  <a:tcPr marL="0" marR="0" marT="3052" marB="0"/>
                </a:tc>
                <a:tc>
                  <a:txBody>
                    <a:bodyPr/>
                    <a:lstStyle/>
                    <a:p>
                      <a:pPr algn="ctr">
                        <a:lnSpc>
                          <a:spcPct val="100000"/>
                        </a:lnSpc>
                        <a:spcBef>
                          <a:spcPts val="55"/>
                        </a:spcBef>
                      </a:pPr>
                      <a:r>
                        <a:rPr lang="en-US" sz="1000">
                          <a:latin typeface="+mn-lt"/>
                          <a:cs typeface="Rockwell"/>
                        </a:rPr>
                        <a:t>Attendance reports page should be displayed to faculty</a:t>
                      </a:r>
                    </a:p>
                  </a:txBody>
                  <a:tcPr marL="0" marR="0" marT="4198"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2176572691"/>
                  </a:ext>
                </a:extLst>
              </a:tr>
              <a:tr h="584801">
                <a:tc>
                  <a:txBody>
                    <a:bodyPr/>
                    <a:lstStyle/>
                    <a:p>
                      <a:pPr algn="ctr">
                        <a:lnSpc>
                          <a:spcPct val="100000"/>
                        </a:lnSpc>
                      </a:pPr>
                      <a:r>
                        <a:rPr lang="en-US" sz="1000">
                          <a:latin typeface="+mn-lt"/>
                          <a:cs typeface="Rockwell"/>
                        </a:rPr>
                        <a:t>  </a:t>
                      </a:r>
                    </a:p>
                    <a:p>
                      <a:pPr algn="ctr">
                        <a:lnSpc>
                          <a:spcPct val="100000"/>
                        </a:lnSpc>
                      </a:pPr>
                      <a:endParaRPr lang="en-US" sz="1000">
                        <a:latin typeface="+mn-lt"/>
                        <a:cs typeface="Rockwell"/>
                      </a:endParaRPr>
                    </a:p>
                    <a:p>
                      <a:pPr algn="ctr">
                        <a:lnSpc>
                          <a:spcPct val="100000"/>
                        </a:lnSpc>
                      </a:pPr>
                      <a:r>
                        <a:rPr lang="en-US" sz="1000">
                          <a:latin typeface="+mn-lt"/>
                          <a:cs typeface="Rockwell"/>
                        </a:rPr>
                        <a:t>US – 15</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View attendance reports </a:t>
                      </a:r>
                    </a:p>
                  </a:txBody>
                  <a:tcPr marL="0" marR="0" marT="0" marB="0"/>
                </a:tc>
                <a:tc>
                  <a:txBody>
                    <a:bodyPr/>
                    <a:lstStyle/>
                    <a:p>
                      <a:pPr marL="95885" marR="29209" indent="91440" algn="ctr">
                        <a:lnSpc>
                          <a:spcPct val="155800"/>
                        </a:lnSpc>
                        <a:spcBef>
                          <a:spcPts val="20"/>
                        </a:spcBef>
                      </a:pPr>
                      <a:r>
                        <a:rPr lang="en-US" sz="1000">
                          <a:latin typeface="+mn-lt"/>
                          <a:cs typeface="Rockwell"/>
                        </a:rPr>
                        <a:t>Admin/Faculty should be able to click on today’s attendance to view attendance report generated today on GUI Console</a:t>
                      </a:r>
                    </a:p>
                  </a:txBody>
                  <a:tcPr marL="0" marR="0" marT="1526" marB="0"/>
                </a:tc>
                <a:tc>
                  <a:txBody>
                    <a:bodyPr/>
                    <a:lstStyle/>
                    <a:p>
                      <a:pPr algn="ctr">
                        <a:lnSpc>
                          <a:spcPct val="100000"/>
                        </a:lnSpc>
                        <a:spcBef>
                          <a:spcPts val="25"/>
                        </a:spcBef>
                      </a:pPr>
                      <a:endParaRPr lang="en-US" sz="1000" dirty="0">
                        <a:latin typeface="+mn-lt"/>
                        <a:cs typeface="Rockwell"/>
                      </a:endParaRPr>
                    </a:p>
                    <a:p>
                      <a:pPr algn="ctr">
                        <a:lnSpc>
                          <a:spcPct val="100000"/>
                        </a:lnSpc>
                        <a:spcBef>
                          <a:spcPts val="25"/>
                        </a:spcBef>
                      </a:pPr>
                      <a:r>
                        <a:rPr lang="en-US" sz="1000" dirty="0">
                          <a:latin typeface="+mn-lt"/>
                          <a:cs typeface="Rockwell"/>
                        </a:rPr>
                        <a:t>Admin/Faculty should be able to view student’s attendance report captured today with list of students who are present and absent</a:t>
                      </a:r>
                    </a:p>
                  </a:txBody>
                  <a:tcPr marL="0" marR="0" marT="1908" marB="0"/>
                </a:tc>
                <a:tc>
                  <a:txBody>
                    <a:bodyPr/>
                    <a:lstStyle/>
                    <a:p>
                      <a:pPr algn="ctr">
                        <a:lnSpc>
                          <a:spcPct val="100000"/>
                        </a:lnSpc>
                      </a:pPr>
                      <a:endParaRPr lang="en-US" sz="1000" b="1">
                        <a:latin typeface="+mn-lt"/>
                        <a:cs typeface="Rockwell"/>
                      </a:endParaRPr>
                    </a:p>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402339355"/>
                  </a:ext>
                </a:extLst>
              </a:tr>
              <a:tr h="584801">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- 15 </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View attendance reports </a:t>
                      </a:r>
                    </a:p>
                  </a:txBody>
                  <a:tcPr marL="0" marR="0" marT="0" marB="0"/>
                </a:tc>
                <a:tc>
                  <a:txBody>
                    <a:bodyPr/>
                    <a:lstStyle/>
                    <a:p>
                      <a:pPr marL="95885" marR="29209" indent="91440" algn="ctr">
                        <a:lnSpc>
                          <a:spcPct val="155800"/>
                        </a:lnSpc>
                        <a:spcBef>
                          <a:spcPts val="20"/>
                        </a:spcBef>
                      </a:pPr>
                      <a:r>
                        <a:rPr lang="en-US" sz="1000">
                          <a:latin typeface="+mn-lt"/>
                          <a:cs typeface="Rockwell"/>
                        </a:rPr>
                        <a:t>Attendance report on GUI Console should display complete student details with attendance</a:t>
                      </a:r>
                    </a:p>
                  </a:txBody>
                  <a:tcPr marL="0" marR="0" marT="1526" marB="0"/>
                </a:tc>
                <a:tc>
                  <a:txBody>
                    <a:bodyPr/>
                    <a:lstStyle/>
                    <a:p>
                      <a:pPr algn="ctr">
                        <a:lnSpc>
                          <a:spcPct val="100000"/>
                        </a:lnSpc>
                        <a:spcBef>
                          <a:spcPts val="25"/>
                        </a:spcBef>
                      </a:pPr>
                      <a:endParaRPr lang="en-US" sz="1000">
                        <a:latin typeface="+mn-lt"/>
                        <a:cs typeface="Rockwell"/>
                      </a:endParaRPr>
                    </a:p>
                    <a:p>
                      <a:pPr algn="ctr">
                        <a:lnSpc>
                          <a:spcPct val="100000"/>
                        </a:lnSpc>
                        <a:spcBef>
                          <a:spcPts val="25"/>
                        </a:spcBef>
                      </a:pPr>
                      <a:r>
                        <a:rPr lang="en-US" sz="1000">
                          <a:latin typeface="+mn-lt"/>
                          <a:cs typeface="Rockwell"/>
                        </a:rPr>
                        <a:t>Date, student id, student name and attendance status should be displayed</a:t>
                      </a:r>
                    </a:p>
                  </a:txBody>
                  <a:tcPr marL="0" marR="0" marT="1908" marB="0"/>
                </a:tc>
                <a:tc>
                  <a:txBody>
                    <a:bodyPr/>
                    <a:lstStyle/>
                    <a:p>
                      <a:pPr algn="ctr">
                        <a:lnSpc>
                          <a:spcPct val="100000"/>
                        </a:lnSpc>
                      </a:pPr>
                      <a:endParaRPr lang="en-US" sz="1000" b="1">
                        <a:latin typeface="+mn-lt"/>
                        <a:cs typeface="Rockwell"/>
                      </a:endParaRPr>
                    </a:p>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81720301"/>
                  </a:ext>
                </a:extLst>
              </a:tr>
              <a:tr h="582438">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15"/>
                        </a:spcBef>
                      </a:pPr>
                      <a:r>
                        <a:rPr lang="en-US" sz="1000">
                          <a:latin typeface="+mn-lt"/>
                          <a:cs typeface="Rockwell"/>
                        </a:rPr>
                        <a:t>Admin/Faculty should be able to click on download to successfully download data in excel sheet</a:t>
                      </a:r>
                    </a:p>
                  </a:txBody>
                  <a:tcPr marL="0" marR="0" marT="1144" marB="0"/>
                </a:tc>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Downloaded and saved in reports.xlsx message should be displayed </a:t>
                      </a:r>
                    </a:p>
                  </a:txBody>
                  <a:tcPr marL="0" marR="0" marT="0"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1236737117"/>
                  </a:ext>
                </a:extLst>
              </a:tr>
              <a:tr h="582438">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15"/>
                        </a:spcBef>
                      </a:pPr>
                      <a:r>
                        <a:rPr lang="en-US" sz="1000">
                          <a:latin typeface="+mn-lt"/>
                          <a:cs typeface="Rockwell"/>
                        </a:rPr>
                        <a:t>Admin/Faculty should be able to  to access the student's attendance reports in excel format</a:t>
                      </a:r>
                    </a:p>
                  </a:txBody>
                  <a:tcPr marL="0" marR="0" marT="1144" marB="0"/>
                </a:tc>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Admin/Faculty should be able to download excel sheet with consolidated attendance data</a:t>
                      </a:r>
                    </a:p>
                  </a:txBody>
                  <a:tcPr marL="0" marR="0" marT="0"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1684830341"/>
                  </a:ext>
                </a:extLst>
              </a:tr>
              <a:tr h="582438">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40"/>
                        </a:spcBef>
                      </a:pPr>
                      <a:r>
                        <a:rPr lang="en-US" sz="1000">
                          <a:latin typeface="+mn-lt"/>
                          <a:cs typeface="Rockwell"/>
                        </a:rPr>
                        <a:t>Downloaded excel sheet should display complete student details with attendance status</a:t>
                      </a:r>
                    </a:p>
                  </a:txBody>
                  <a:tcPr marL="0" marR="0" marT="3052" marB="0"/>
                </a:tc>
                <a:tc>
                  <a:txBody>
                    <a:bodyPr/>
                    <a:lstStyle/>
                    <a:p>
                      <a:pPr algn="ctr">
                        <a:lnSpc>
                          <a:spcPct val="100000"/>
                        </a:lnSpc>
                        <a:spcBef>
                          <a:spcPts val="55"/>
                        </a:spcBef>
                      </a:pPr>
                      <a:r>
                        <a:rPr lang="en-US" sz="1000">
                          <a:latin typeface="+mn-lt"/>
                          <a:cs typeface="Rockwell"/>
                        </a:rPr>
                        <a:t>Date, Student ID, Student name and attendance status present/absent should be displayed</a:t>
                      </a:r>
                    </a:p>
                  </a:txBody>
                  <a:tcPr marL="0" marR="0" marT="4198" marB="0"/>
                </a:tc>
                <a:tc>
                  <a:txBody>
                    <a:bodyPr/>
                    <a:lstStyle/>
                    <a:p>
                      <a:pPr algn="ctr">
                        <a:lnSpc>
                          <a:spcPct val="100000"/>
                        </a:lnSpc>
                      </a:pPr>
                      <a:r>
                        <a:rPr lang="en-US" sz="1000" b="1" dirty="0">
                          <a:latin typeface="+mn-lt"/>
                          <a:cs typeface="Rockwell"/>
                        </a:rPr>
                        <a:t>  </a:t>
                      </a:r>
                    </a:p>
                    <a:p>
                      <a:pPr algn="ctr">
                        <a:lnSpc>
                          <a:spcPct val="100000"/>
                        </a:lnSpc>
                      </a:pPr>
                      <a:r>
                        <a:rPr lang="en-US" sz="1000" b="1" dirty="0">
                          <a:latin typeface="+mn-lt"/>
                          <a:cs typeface="Rockwell"/>
                        </a:rPr>
                        <a:t>           Pass</a:t>
                      </a:r>
                    </a:p>
                  </a:txBody>
                  <a:tcPr marL="0" marR="0" marT="0" marB="0"/>
                </a:tc>
                <a:extLst>
                  <a:ext uri="{0D108BD9-81ED-4DB2-BD59-A6C34878D82A}">
                    <a16:rowId xmlns:a16="http://schemas.microsoft.com/office/drawing/2014/main" val="2799212615"/>
                  </a:ext>
                </a:extLst>
              </a:tr>
            </a:tbl>
          </a:graphicData>
        </a:graphic>
      </p:graphicFrame>
    </p:spTree>
    <p:extLst>
      <p:ext uri="{BB962C8B-B14F-4D97-AF65-F5344CB8AC3E}">
        <p14:creationId xmlns:p14="http://schemas.microsoft.com/office/powerpoint/2010/main" val="28587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03C8A1-9682-46C2-ADA6-F53D5A9A6659}"/>
              </a:ext>
            </a:extLst>
          </p:cNvPr>
          <p:cNvPicPr>
            <a:picLocks noChangeAspect="1"/>
          </p:cNvPicPr>
          <p:nvPr/>
        </p:nvPicPr>
        <p:blipFill rotWithShape="1">
          <a:blip r:embed="rId2">
            <a:alphaModFix amt="40000"/>
          </a:blip>
          <a:srcRect t="20780" b="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16CB3471-E3A8-A74D-A31D-AB141802CA03}"/>
              </a:ext>
            </a:extLst>
          </p:cNvPr>
          <p:cNvSpPr>
            <a:spLocks noGrp="1"/>
          </p:cNvSpPr>
          <p:nvPr>
            <p:ph type="title"/>
          </p:nvPr>
        </p:nvSpPr>
        <p:spPr>
          <a:xfrm>
            <a:off x="381000" y="678883"/>
            <a:ext cx="11582400" cy="1325563"/>
          </a:xfrm>
        </p:spPr>
        <p:txBody>
          <a:bodyPr>
            <a:normAutofit/>
          </a:bodyPr>
          <a:lstStyle/>
          <a:p>
            <a:pPr>
              <a:lnSpc>
                <a:spcPct val="90000"/>
              </a:lnSpc>
            </a:pPr>
            <a:r>
              <a:rPr lang="en-US" sz="4600" b="1" dirty="0">
                <a:solidFill>
                  <a:srgbClr val="FFFFFF"/>
                </a:solidFill>
                <a:latin typeface="+mj-lt"/>
              </a:rPr>
              <a:t>Attendance </a:t>
            </a:r>
            <a:r>
              <a:rPr lang="en-US" sz="4600" b="1" dirty="0">
                <a:solidFill>
                  <a:srgbClr val="FFFFFF"/>
                </a:solidFill>
                <a:latin typeface="+mj-lt"/>
                <a:cs typeface="Gautami" panose="020B0502040204020203" pitchFamily="34" charset="0"/>
              </a:rPr>
              <a:t>Automation</a:t>
            </a:r>
            <a:r>
              <a:rPr lang="en-US" sz="4600" b="1" dirty="0">
                <a:solidFill>
                  <a:srgbClr val="FFFFFF"/>
                </a:solidFill>
                <a:latin typeface="+mj-lt"/>
              </a:rPr>
              <a:t> System Requirements</a:t>
            </a:r>
          </a:p>
        </p:txBody>
      </p:sp>
      <p:sp>
        <p:nvSpPr>
          <p:cNvPr id="2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22BE0E67-CC2D-4994-B5CF-FB292CD11533}"/>
              </a:ext>
            </a:extLst>
          </p:cNvPr>
          <p:cNvGraphicFramePr/>
          <p:nvPr>
            <p:extLst>
              <p:ext uri="{D42A27DB-BD31-4B8C-83A1-F6EECF244321}">
                <p14:modId xmlns:p14="http://schemas.microsoft.com/office/powerpoint/2010/main" val="3498928088"/>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9854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graphicEl>
                                              <a:dgm id="{B02D57BB-AD2F-4B44-9D3D-B4F37F033520}"/>
                                            </p:graphicEl>
                                          </p:spTgt>
                                        </p:tgtEl>
                                        <p:attrNameLst>
                                          <p:attrName>style.visibility</p:attrName>
                                        </p:attrNameLst>
                                      </p:cBhvr>
                                      <p:to>
                                        <p:strVal val="visible"/>
                                      </p:to>
                                    </p:set>
                                    <p:animEffect transition="in" filter="wipe(up)">
                                      <p:cBhvr>
                                        <p:cTn id="12" dur="500"/>
                                        <p:tgtEl>
                                          <p:spTgt spid="5">
                                            <p:graphicEl>
                                              <a:dgm id="{B02D57BB-AD2F-4B44-9D3D-B4F37F03352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graphicEl>
                                              <a:dgm id="{6A7508CA-416A-4305-9270-CA296E9125E4}"/>
                                            </p:graphicEl>
                                          </p:spTgt>
                                        </p:tgtEl>
                                        <p:attrNameLst>
                                          <p:attrName>style.visibility</p:attrName>
                                        </p:attrNameLst>
                                      </p:cBhvr>
                                      <p:to>
                                        <p:strVal val="visible"/>
                                      </p:to>
                                    </p:set>
                                    <p:animEffect transition="in" filter="wipe(up)">
                                      <p:cBhvr>
                                        <p:cTn id="17" dur="500"/>
                                        <p:tgtEl>
                                          <p:spTgt spid="5">
                                            <p:graphicEl>
                                              <a:dgm id="{6A7508CA-416A-4305-9270-CA296E9125E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graphicEl>
                                              <a:dgm id="{5EBF93EE-1CA2-486D-B8EE-622ACC99EF9C}"/>
                                            </p:graphicEl>
                                          </p:spTgt>
                                        </p:tgtEl>
                                        <p:attrNameLst>
                                          <p:attrName>style.visibility</p:attrName>
                                        </p:attrNameLst>
                                      </p:cBhvr>
                                      <p:to>
                                        <p:strVal val="visible"/>
                                      </p:to>
                                    </p:set>
                                    <p:animEffect transition="in" filter="wipe(up)">
                                      <p:cBhvr>
                                        <p:cTn id="22" dur="500"/>
                                        <p:tgtEl>
                                          <p:spTgt spid="5">
                                            <p:graphicEl>
                                              <a:dgm id="{5EBF93EE-1CA2-486D-B8EE-622ACC99EF9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graphicEl>
                                              <a:dgm id="{69F2F6B7-3CFF-4B65-888D-F58EB02AADCF}"/>
                                            </p:graphicEl>
                                          </p:spTgt>
                                        </p:tgtEl>
                                        <p:attrNameLst>
                                          <p:attrName>style.visibility</p:attrName>
                                        </p:attrNameLst>
                                      </p:cBhvr>
                                      <p:to>
                                        <p:strVal val="visible"/>
                                      </p:to>
                                    </p:set>
                                    <p:animEffect transition="in" filter="wipe(up)">
                                      <p:cBhvr>
                                        <p:cTn id="27" dur="500"/>
                                        <p:tgtEl>
                                          <p:spTgt spid="5">
                                            <p:graphicEl>
                                              <a:dgm id="{69F2F6B7-3CFF-4B65-888D-F58EB02AADC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graphicEl>
                                              <a:dgm id="{A83A7D76-0144-4562-B986-9F38BA5DEA38}"/>
                                            </p:graphicEl>
                                          </p:spTgt>
                                        </p:tgtEl>
                                        <p:attrNameLst>
                                          <p:attrName>style.visibility</p:attrName>
                                        </p:attrNameLst>
                                      </p:cBhvr>
                                      <p:to>
                                        <p:strVal val="visible"/>
                                      </p:to>
                                    </p:set>
                                    <p:animEffect transition="in" filter="wipe(up)">
                                      <p:cBhvr>
                                        <p:cTn id="32" dur="500"/>
                                        <p:tgtEl>
                                          <p:spTgt spid="5">
                                            <p:graphicEl>
                                              <a:dgm id="{A83A7D76-0144-4562-B986-9F38BA5DEA3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graphicEl>
                                              <a:dgm id="{9354A322-674C-420E-B099-EC0A3A83B29D}"/>
                                            </p:graphicEl>
                                          </p:spTgt>
                                        </p:tgtEl>
                                        <p:attrNameLst>
                                          <p:attrName>style.visibility</p:attrName>
                                        </p:attrNameLst>
                                      </p:cBhvr>
                                      <p:to>
                                        <p:strVal val="visible"/>
                                      </p:to>
                                    </p:set>
                                    <p:animEffect transition="in" filter="wipe(up)">
                                      <p:cBhvr>
                                        <p:cTn id="37" dur="500"/>
                                        <p:tgtEl>
                                          <p:spTgt spid="5">
                                            <p:graphicEl>
                                              <a:dgm id="{9354A322-674C-420E-B099-EC0A3A83B29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graphicEl>
                                              <a:dgm id="{5D8E5352-6392-4E7D-9EA0-C19BA40CBC59}"/>
                                            </p:graphicEl>
                                          </p:spTgt>
                                        </p:tgtEl>
                                        <p:attrNameLst>
                                          <p:attrName>style.visibility</p:attrName>
                                        </p:attrNameLst>
                                      </p:cBhvr>
                                      <p:to>
                                        <p:strVal val="visible"/>
                                      </p:to>
                                    </p:set>
                                    <p:animEffect transition="in" filter="wipe(up)">
                                      <p:cBhvr>
                                        <p:cTn id="42" dur="500"/>
                                        <p:tgtEl>
                                          <p:spTgt spid="5">
                                            <p:graphicEl>
                                              <a:dgm id="{5D8E5352-6392-4E7D-9EA0-C19BA40CBC5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graphicEl>
                                              <a:dgm id="{DC7F5723-C193-48E2-BE62-66CBE0FAADCE}"/>
                                            </p:graphicEl>
                                          </p:spTgt>
                                        </p:tgtEl>
                                        <p:attrNameLst>
                                          <p:attrName>style.visibility</p:attrName>
                                        </p:attrNameLst>
                                      </p:cBhvr>
                                      <p:to>
                                        <p:strVal val="visible"/>
                                      </p:to>
                                    </p:set>
                                    <p:animEffect transition="in" filter="wipe(up)">
                                      <p:cBhvr>
                                        <p:cTn id="47" dur="500"/>
                                        <p:tgtEl>
                                          <p:spTgt spid="5">
                                            <p:graphicEl>
                                              <a:dgm id="{DC7F5723-C193-48E2-BE62-66CBE0FAADC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graphicEl>
                                              <a:dgm id="{8925955D-914D-4251-BF4B-163166A5D307}"/>
                                            </p:graphicEl>
                                          </p:spTgt>
                                        </p:tgtEl>
                                        <p:attrNameLst>
                                          <p:attrName>style.visibility</p:attrName>
                                        </p:attrNameLst>
                                      </p:cBhvr>
                                      <p:to>
                                        <p:strVal val="visible"/>
                                      </p:to>
                                    </p:set>
                                    <p:animEffect transition="in" filter="wipe(up)">
                                      <p:cBhvr>
                                        <p:cTn id="52" dur="500"/>
                                        <p:tgtEl>
                                          <p:spTgt spid="5">
                                            <p:graphicEl>
                                              <a:dgm id="{8925955D-914D-4251-BF4B-163166A5D307}"/>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
                                            <p:graphicEl>
                                              <a:dgm id="{3DB8E9C5-1FF1-4B19-AC7F-6B37CD4FF09E}"/>
                                            </p:graphicEl>
                                          </p:spTgt>
                                        </p:tgtEl>
                                        <p:attrNameLst>
                                          <p:attrName>style.visibility</p:attrName>
                                        </p:attrNameLst>
                                      </p:cBhvr>
                                      <p:to>
                                        <p:strVal val="visible"/>
                                      </p:to>
                                    </p:set>
                                    <p:animEffect transition="in" filter="wipe(up)">
                                      <p:cBhvr>
                                        <p:cTn id="57" dur="500"/>
                                        <p:tgtEl>
                                          <p:spTgt spid="5">
                                            <p:graphicEl>
                                              <a:dgm id="{3DB8E9C5-1FF1-4B19-AC7F-6B37CD4FF0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7 Burndown Chart</a:t>
            </a:r>
          </a:p>
        </p:txBody>
      </p:sp>
      <p:graphicFrame>
        <p:nvGraphicFramePr>
          <p:cNvPr id="11" name="Chart 10">
            <a:extLst>
              <a:ext uri="{FF2B5EF4-FFF2-40B4-BE49-F238E27FC236}">
                <a16:creationId xmlns:a16="http://schemas.microsoft.com/office/drawing/2014/main" id="{2C27040A-3F3B-4FC3-86FA-28057061E95C}"/>
              </a:ext>
            </a:extLst>
          </p:cNvPr>
          <p:cNvGraphicFramePr>
            <a:graphicFrameLocks/>
          </p:cNvGraphicFramePr>
          <p:nvPr>
            <p:extLst>
              <p:ext uri="{D42A27DB-BD31-4B8C-83A1-F6EECF244321}">
                <p14:modId xmlns:p14="http://schemas.microsoft.com/office/powerpoint/2010/main" val="4285396816"/>
              </p:ext>
            </p:extLst>
          </p:nvPr>
        </p:nvGraphicFramePr>
        <p:xfrm>
          <a:off x="243840" y="236222"/>
          <a:ext cx="11704319" cy="39716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62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1"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Shape 23">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98AC3C7-855A-1F44-9AE9-7C3E886C228E}"/>
              </a:ext>
            </a:extLst>
          </p:cNvPr>
          <p:cNvSpPr>
            <a:spLocks noGrp="1"/>
          </p:cNvSpPr>
          <p:nvPr>
            <p:ph type="ctrTitle"/>
          </p:nvPr>
        </p:nvSpPr>
        <p:spPr>
          <a:xfrm>
            <a:off x="1116701" y="2285582"/>
            <a:ext cx="4248318" cy="2119891"/>
          </a:xfrm>
          <a:noFill/>
        </p:spPr>
        <p:txBody>
          <a:bodyPr anchor="ctr">
            <a:normAutofit/>
          </a:bodyPr>
          <a:lstStyle/>
          <a:p>
            <a:r>
              <a:rPr lang="en-US" sz="3600" b="1" dirty="0">
                <a:solidFill>
                  <a:srgbClr val="080808"/>
                </a:solidFill>
              </a:rPr>
              <a:t>Sprint 8</a:t>
            </a:r>
          </a:p>
        </p:txBody>
      </p:sp>
      <p:sp>
        <p:nvSpPr>
          <p:cNvPr id="26" name="Isosceles Triangle 25">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2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083960" y="450157"/>
            <a:ext cx="9859618" cy="71331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Sprint 8 Artifacts  </a:t>
            </a:r>
          </a:p>
        </p:txBody>
      </p:sp>
      <p:sp>
        <p:nvSpPr>
          <p:cNvPr id="38" name="Freeform: Shape 3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graphicFrame>
        <p:nvGraphicFramePr>
          <p:cNvPr id="5" name="Table 4">
            <a:extLst>
              <a:ext uri="{FF2B5EF4-FFF2-40B4-BE49-F238E27FC236}">
                <a16:creationId xmlns:a16="http://schemas.microsoft.com/office/drawing/2014/main" id="{48DC300E-4386-4FB3-AD7C-CC81DDB52F18}"/>
              </a:ext>
            </a:extLst>
          </p:cNvPr>
          <p:cNvGraphicFramePr>
            <a:graphicFrameLocks noGrp="1"/>
          </p:cNvGraphicFramePr>
          <p:nvPr>
            <p:extLst>
              <p:ext uri="{D42A27DB-BD31-4B8C-83A1-F6EECF244321}">
                <p14:modId xmlns:p14="http://schemas.microsoft.com/office/powerpoint/2010/main" val="3126515402"/>
              </p:ext>
            </p:extLst>
          </p:nvPr>
        </p:nvGraphicFramePr>
        <p:xfrm>
          <a:off x="381000" y="1295400"/>
          <a:ext cx="11353800" cy="4905627"/>
        </p:xfrm>
        <a:graphic>
          <a:graphicData uri="http://schemas.openxmlformats.org/drawingml/2006/table">
            <a:tbl>
              <a:tblPr firstRow="1" bandRow="1">
                <a:tableStyleId>{5C22544A-7EE6-4342-B048-85BDC9FD1C3A}</a:tableStyleId>
              </a:tblPr>
              <a:tblGrid>
                <a:gridCol w="881372">
                  <a:extLst>
                    <a:ext uri="{9D8B030D-6E8A-4147-A177-3AD203B41FA5}">
                      <a16:colId xmlns:a16="http://schemas.microsoft.com/office/drawing/2014/main" val="1850343406"/>
                    </a:ext>
                  </a:extLst>
                </a:gridCol>
                <a:gridCol w="6892293">
                  <a:extLst>
                    <a:ext uri="{9D8B030D-6E8A-4147-A177-3AD203B41FA5}">
                      <a16:colId xmlns:a16="http://schemas.microsoft.com/office/drawing/2014/main" val="4267103911"/>
                    </a:ext>
                  </a:extLst>
                </a:gridCol>
                <a:gridCol w="971141">
                  <a:extLst>
                    <a:ext uri="{9D8B030D-6E8A-4147-A177-3AD203B41FA5}">
                      <a16:colId xmlns:a16="http://schemas.microsoft.com/office/drawing/2014/main" val="3125708670"/>
                    </a:ext>
                  </a:extLst>
                </a:gridCol>
                <a:gridCol w="1301538">
                  <a:extLst>
                    <a:ext uri="{9D8B030D-6E8A-4147-A177-3AD203B41FA5}">
                      <a16:colId xmlns:a16="http://schemas.microsoft.com/office/drawing/2014/main" val="3888290995"/>
                    </a:ext>
                  </a:extLst>
                </a:gridCol>
                <a:gridCol w="1307456">
                  <a:extLst>
                    <a:ext uri="{9D8B030D-6E8A-4147-A177-3AD203B41FA5}">
                      <a16:colId xmlns:a16="http://schemas.microsoft.com/office/drawing/2014/main" val="3331713493"/>
                    </a:ext>
                  </a:extLst>
                </a:gridCol>
              </a:tblGrid>
              <a:tr h="287995">
                <a:tc>
                  <a:txBody>
                    <a:bodyPr/>
                    <a:lstStyle/>
                    <a:p>
                      <a:pPr algn="ctr" fontAlgn="b"/>
                      <a:r>
                        <a:rPr lang="en-US" sz="1300" u="none" strike="noStrike">
                          <a:effectLst/>
                        </a:rPr>
                        <a:t>Type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Description</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Priority</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Status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Story Points</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771222">
                <a:tc>
                  <a:txBody>
                    <a:bodyPr/>
                    <a:lstStyle/>
                    <a:p>
                      <a:pPr algn="ctr" fontAlgn="b"/>
                      <a:r>
                        <a:rPr lang="en-US" sz="1300" u="none" strike="noStrike">
                          <a:effectLst/>
                        </a:rPr>
                        <a:t>US - 17</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As a Faculty, I want to receive the email to my registered email id with the list of students who are absent for the class immediately once attendance is captured and submitted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Highest</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Completed</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287995">
                <a:tc>
                  <a:txBody>
                    <a:bodyPr/>
                    <a:lstStyle/>
                    <a:p>
                      <a:pPr algn="ctr" fontAlgn="b"/>
                      <a:r>
                        <a:rPr lang="en-US" sz="1300" u="none" strike="noStrike">
                          <a:effectLst/>
                        </a:rPr>
                        <a:t>US - 18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 Redesign of attendance automation system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Highest</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Completed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5</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529610">
                <a:tc>
                  <a:txBody>
                    <a:bodyPr/>
                    <a:lstStyle/>
                    <a:p>
                      <a:pPr algn="ctr" fontAlgn="b"/>
                      <a:r>
                        <a:rPr lang="en-US" sz="1300" b="0" i="0" u="none" strike="noStrike">
                          <a:solidFill>
                            <a:srgbClr val="000000"/>
                          </a:solidFill>
                          <a:effectLst/>
                          <a:latin typeface="Calibri" panose="020F0502020204030204" pitchFamily="34" charset="0"/>
                        </a:rPr>
                        <a:t>US - 19</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As a Faculty/Admin, I want the application to be available as a executable file so that it is easier to deploy and start using the app</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5</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370879"/>
                  </a:ext>
                </a:extLst>
              </a:tr>
              <a:tr h="529610">
                <a:tc>
                  <a:txBody>
                    <a:bodyPr/>
                    <a:lstStyle/>
                    <a:p>
                      <a:pPr algn="ctr" fontAlgn="b"/>
                      <a:r>
                        <a:rPr lang="en-US" sz="1300" b="0" i="0" u="none" strike="noStrike" dirty="0">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Integrate smtplib python library and configure the base email address to be used for app to send attendance emails to faculty</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Highest</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N/A</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529610">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Completely redesign the attendance automation system with more user-friendly design colors and icons for all the modules</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Calibri" panose="020F0502020204030204" pitchFamily="34" charset="0"/>
                        </a:rPr>
                        <a:t>N/A</a:t>
                      </a:r>
                    </a:p>
                    <a:p>
                      <a:pPr algn="ctr" fontAlgn="b"/>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r h="529610">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Convert the main.py python file to executable file(.exe) using pyinstaller</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Calibri" panose="020F0502020204030204" pitchFamily="34" charset="0"/>
                        </a:rPr>
                        <a:t>N/A</a:t>
                      </a:r>
                    </a:p>
                    <a:p>
                      <a:pPr algn="ctr" fontAlgn="b"/>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283807"/>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technical paper for sprint 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6337295"/>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wikipage on GitHub</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8807700"/>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User Manual </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6864771"/>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Prepare presentation slides for sprint 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203948"/>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Improvement Action Item(Sprint 7 Feedback)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719030"/>
                  </a:ext>
                </a:extLst>
              </a:tr>
            </a:tbl>
          </a:graphicData>
        </a:graphic>
      </p:graphicFrame>
    </p:spTree>
    <p:extLst>
      <p:ext uri="{BB962C8B-B14F-4D97-AF65-F5344CB8AC3E}">
        <p14:creationId xmlns:p14="http://schemas.microsoft.com/office/powerpoint/2010/main" val="209256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EA3BB-41B0-8D4B-91B4-6394EAD4E786}"/>
              </a:ext>
            </a:extLst>
          </p:cNvPr>
          <p:cNvSpPr txBox="1"/>
          <p:nvPr/>
        </p:nvSpPr>
        <p:spPr>
          <a:xfrm>
            <a:off x="762000" y="457200"/>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Sprint 8 Statistics</a:t>
            </a:r>
          </a:p>
        </p:txBody>
      </p:sp>
      <p:graphicFrame>
        <p:nvGraphicFramePr>
          <p:cNvPr id="28" name="TextBox 2">
            <a:extLst>
              <a:ext uri="{FF2B5EF4-FFF2-40B4-BE49-F238E27FC236}">
                <a16:creationId xmlns:a16="http://schemas.microsoft.com/office/drawing/2014/main" id="{33C65858-7CEE-409C-A856-03DB4E5FBB47}"/>
              </a:ext>
            </a:extLst>
          </p:cNvPr>
          <p:cNvGraphicFramePr/>
          <p:nvPr>
            <p:extLst>
              <p:ext uri="{D42A27DB-BD31-4B8C-83A1-F6EECF244321}">
                <p14:modId xmlns:p14="http://schemas.microsoft.com/office/powerpoint/2010/main" val="39761243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8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3F90A1-CE36-CA4C-A431-064F2793DF8B}"/>
              </a:ext>
            </a:extLst>
          </p:cNvPr>
          <p:cNvGraphicFramePr>
            <a:graphicFrameLocks noGrp="1"/>
          </p:cNvGraphicFramePr>
          <p:nvPr>
            <p:extLst>
              <p:ext uri="{D42A27DB-BD31-4B8C-83A1-F6EECF244321}">
                <p14:modId xmlns:p14="http://schemas.microsoft.com/office/powerpoint/2010/main" val="3018891243"/>
              </p:ext>
            </p:extLst>
          </p:nvPr>
        </p:nvGraphicFramePr>
        <p:xfrm>
          <a:off x="304800" y="1211767"/>
          <a:ext cx="6257927" cy="5358304"/>
        </p:xfrm>
        <a:graphic>
          <a:graphicData uri="http://schemas.openxmlformats.org/drawingml/2006/table">
            <a:tbl>
              <a:tblPr/>
              <a:tblGrid>
                <a:gridCol w="619126">
                  <a:extLst>
                    <a:ext uri="{9D8B030D-6E8A-4147-A177-3AD203B41FA5}">
                      <a16:colId xmlns:a16="http://schemas.microsoft.com/office/drawing/2014/main" val="2625929995"/>
                    </a:ext>
                  </a:extLst>
                </a:gridCol>
                <a:gridCol w="1497803">
                  <a:extLst>
                    <a:ext uri="{9D8B030D-6E8A-4147-A177-3AD203B41FA5}">
                      <a16:colId xmlns:a16="http://schemas.microsoft.com/office/drawing/2014/main" val="2785651896"/>
                    </a:ext>
                  </a:extLst>
                </a:gridCol>
                <a:gridCol w="2769909">
                  <a:extLst>
                    <a:ext uri="{9D8B030D-6E8A-4147-A177-3AD203B41FA5}">
                      <a16:colId xmlns:a16="http://schemas.microsoft.com/office/drawing/2014/main" val="1553352370"/>
                    </a:ext>
                  </a:extLst>
                </a:gridCol>
                <a:gridCol w="599563">
                  <a:extLst>
                    <a:ext uri="{9D8B030D-6E8A-4147-A177-3AD203B41FA5}">
                      <a16:colId xmlns:a16="http://schemas.microsoft.com/office/drawing/2014/main" val="788615546"/>
                    </a:ext>
                  </a:extLst>
                </a:gridCol>
                <a:gridCol w="771526">
                  <a:extLst>
                    <a:ext uri="{9D8B030D-6E8A-4147-A177-3AD203B41FA5}">
                      <a16:colId xmlns:a16="http://schemas.microsoft.com/office/drawing/2014/main" val="3368551282"/>
                    </a:ext>
                  </a:extLst>
                </a:gridCol>
              </a:tblGrid>
              <a:tr h="531531">
                <a:tc>
                  <a:txBody>
                    <a:bodyPr/>
                    <a:lstStyle/>
                    <a:p>
                      <a:pPr algn="ctr" fontAlgn="b"/>
                      <a:r>
                        <a:rPr lang="en-US" sz="1100" b="1" i="0" u="none" strike="noStrike" dirty="0">
                          <a:solidFill>
                            <a:srgbClr val="000000"/>
                          </a:solidFill>
                          <a:effectLst/>
                          <a:latin typeface="Gill Sans" panose="020B0604020202020204" charset="0"/>
                        </a:rPr>
                        <a:t>ID</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User Story</a:t>
                      </a:r>
                    </a:p>
                  </a:txBody>
                  <a:tcPr marL="9065" marR="9065" marT="9065" marB="0" anchor="ctr">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Gill Sans" panose="020B0604020202020204" charset="0"/>
                        </a:rPr>
                        <a:t>Acceptance Criteria</a:t>
                      </a:r>
                    </a:p>
                  </a:txBody>
                  <a:tcPr marL="9065" marR="9065" marT="9065" marB="0" anchor="ctr"/>
                </a:tc>
                <a:tc>
                  <a:txBody>
                    <a:bodyPr/>
                    <a:lstStyle/>
                    <a:p>
                      <a:pPr algn="ctr" fontAlgn="b"/>
                      <a:r>
                        <a:rPr lang="en-US" sz="1100" b="1" u="none" strike="noStrike" dirty="0">
                          <a:effectLst/>
                          <a:latin typeface="Gill Sans" panose="020B0604020202020204" charset="0"/>
                        </a:rPr>
                        <a:t>Story Priority</a:t>
                      </a:r>
                      <a:endParaRPr lang="en-US" sz="11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100" b="1" u="none" strike="noStrike" dirty="0">
                          <a:effectLst/>
                          <a:latin typeface="Gill Sans" panose="020B0604020202020204" charset="0"/>
                        </a:rPr>
                        <a:t>Story Points</a:t>
                      </a:r>
                      <a:endParaRPr lang="en-US" sz="1100" b="1"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030520714"/>
                  </a:ext>
                </a:extLst>
              </a:tr>
              <a:tr h="2067346">
                <a:tc>
                  <a:txBody>
                    <a:bodyPr/>
                    <a:lstStyle/>
                    <a:p>
                      <a:pPr algn="ctr" fontAlgn="b"/>
                      <a:r>
                        <a:rPr lang="en-US" sz="1100" b="0" i="0" u="sng" strike="noStrike" dirty="0">
                          <a:solidFill>
                            <a:srgbClr val="1265BE"/>
                          </a:solidFill>
                          <a:effectLst/>
                          <a:latin typeface="Gill Sans" panose="020B0604020202020204" charset="0"/>
                        </a:rPr>
                        <a:t>US - 17</a:t>
                      </a:r>
                    </a:p>
                  </a:txBody>
                  <a:tcPr marL="9065" marR="9065" marT="9065" marB="0" anchor="ctr">
                    <a:lnR w="12700" cap="flat" cmpd="sng" algn="ctr">
                      <a:solidFill>
                        <a:schemeClr val="tx1"/>
                      </a:solidFill>
                      <a:prstDash val="solid"/>
                      <a:round/>
                      <a:headEnd type="none" w="med" len="med"/>
                      <a:tailEnd type="none" w="med" len="med"/>
                    </a:lnR>
                    <a:solidFill>
                      <a:schemeClr val="bg1">
                        <a:lumMod val="65000"/>
                        <a:alpha val="0"/>
                      </a:schemeClr>
                    </a:solidFill>
                  </a:tcPr>
                </a:tc>
                <a:tc>
                  <a:txBody>
                    <a:bodyPr/>
                    <a:lstStyle/>
                    <a:p>
                      <a:pPr algn="ctr" fontAlgn="b"/>
                      <a:r>
                        <a:rPr lang="en-US" sz="1100" u="none" strike="noStrike" dirty="0">
                          <a:effectLst/>
                        </a:rPr>
                        <a:t>As a Faculty, I want to receive the email to my registered email id with the list of students who are absent for the class immediately once attendance is captured and submitted</a:t>
                      </a:r>
                    </a:p>
                  </a:txBody>
                  <a:tcPr marL="9065" marR="9065" marT="9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Given that the Faculty is on the attendance options Page, when the faculty captures the image and submits the attendance an email should be automatically sent to the registered email id with the list of students who are absent for the class </a:t>
                      </a:r>
                    </a:p>
                  </a:txBody>
                  <a:tcPr marL="9065" marR="9065" marT="9065" marB="0" anchor="ctr">
                    <a:lnL w="12700" cap="flat" cmpd="sng" algn="ctr">
                      <a:solidFill>
                        <a:schemeClr val="tx1"/>
                      </a:solidFill>
                      <a:prstDash val="solid"/>
                      <a:round/>
                      <a:headEnd type="none" w="med" len="med"/>
                      <a:tailEnd type="none" w="med" len="med"/>
                    </a:lnL>
                    <a:solidFill>
                      <a:schemeClr val="bg1">
                        <a:lumMod val="65000"/>
                        <a:alpha val="0"/>
                      </a:schemeClr>
                    </a:solidFill>
                  </a:tcPr>
                </a:tc>
                <a:tc>
                  <a:txBody>
                    <a:bodyPr/>
                    <a:lstStyle/>
                    <a:p>
                      <a:pPr algn="ctr" fontAlgn="b"/>
                      <a:r>
                        <a:rPr lang="en-US" sz="1100" u="none" strike="noStrike" dirty="0">
                          <a:effectLst/>
                          <a:latin typeface="Gill Sans" panose="020B0604020202020204" charset="0"/>
                        </a:rPr>
                        <a:t>Highest</a:t>
                      </a:r>
                      <a:endParaRPr lang="en-US" sz="1100" b="0" i="0" u="none" strike="noStrike" dirty="0">
                        <a:solidFill>
                          <a:srgbClr val="000000"/>
                        </a:solidFill>
                        <a:effectLst/>
                        <a:latin typeface="Gill Sans" panose="020B0604020202020204" charset="0"/>
                      </a:endParaRP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8</a:t>
                      </a:r>
                    </a:p>
                  </a:txBody>
                  <a:tcPr marL="9065" marR="9065" marT="9065" marB="0" anchor="ctr">
                    <a:solidFill>
                      <a:schemeClr val="bg1">
                        <a:lumMod val="65000"/>
                        <a:alpha val="0"/>
                      </a:schemeClr>
                    </a:solidFill>
                  </a:tcPr>
                </a:tc>
                <a:extLst>
                  <a:ext uri="{0D108BD9-81ED-4DB2-BD59-A6C34878D82A}">
                    <a16:rowId xmlns:a16="http://schemas.microsoft.com/office/drawing/2014/main" val="2449588175"/>
                  </a:ext>
                </a:extLst>
              </a:tr>
              <a:tr h="1386517">
                <a:tc>
                  <a:txBody>
                    <a:bodyPr/>
                    <a:lstStyle/>
                    <a:p>
                      <a:pPr algn="ctr" fontAlgn="b"/>
                      <a:r>
                        <a:rPr lang="en-US" sz="1100" b="0" i="0" u="sng" strike="noStrike" dirty="0">
                          <a:solidFill>
                            <a:srgbClr val="1265BE"/>
                          </a:solidFill>
                          <a:effectLst/>
                          <a:latin typeface="Gill Sans" panose="020B0604020202020204" charset="0"/>
                        </a:rPr>
                        <a:t>US - 18</a:t>
                      </a:r>
                    </a:p>
                  </a:txBody>
                  <a:tcPr marL="9065" marR="9065" marT="9065" marB="0" anchor="ctr"/>
                </a:tc>
                <a:tc>
                  <a:txBody>
                    <a:bodyPr/>
                    <a:lstStyle/>
                    <a:p>
                      <a:pPr algn="ctr" fontAlgn="b"/>
                      <a:r>
                        <a:rPr lang="en-US" sz="1100" u="none" strike="noStrike" dirty="0">
                          <a:effectLst/>
                        </a:rPr>
                        <a:t>As a Faculty/ Admin, I want the application to be very user friendly </a:t>
                      </a:r>
                      <a:endParaRPr lang="en-US" sz="1100" b="0" i="0" u="none" strike="noStrike" dirty="0">
                        <a:solidFill>
                          <a:srgbClr val="000000"/>
                        </a:solidFill>
                        <a:effectLst/>
                        <a:latin typeface="Calibri" panose="020F0502020204030204" pitchFamily="34" charset="0"/>
                      </a:endParaRPr>
                    </a:p>
                  </a:txBody>
                  <a:tcPr marL="9065" marR="9065" marT="9065"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dirty="0">
                          <a:solidFill>
                            <a:srgbClr val="000000"/>
                          </a:solidFill>
                          <a:effectLst/>
                          <a:latin typeface="Gill Sans" panose="020B0604020202020204" charset="0"/>
                        </a:rPr>
                        <a:t>Given that the application is launched by either faculty/admin the application should be displayed with more user-friendly design colors and icons for all the pages and modules of the application</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Highest</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5</a:t>
                      </a:r>
                    </a:p>
                  </a:txBody>
                  <a:tcPr marL="9065" marR="9065" marT="9065" marB="0" anchor="ctr"/>
                </a:tc>
                <a:extLst>
                  <a:ext uri="{0D108BD9-81ED-4DB2-BD59-A6C34878D82A}">
                    <a16:rowId xmlns:a16="http://schemas.microsoft.com/office/drawing/2014/main" val="3557934673"/>
                  </a:ext>
                </a:extLst>
              </a:tr>
              <a:tr h="1372910">
                <a:tc>
                  <a:txBody>
                    <a:bodyPr/>
                    <a:lstStyle/>
                    <a:p>
                      <a:pPr algn="ctr" fontAlgn="b"/>
                      <a:r>
                        <a:rPr lang="en-US" sz="1100" b="0" i="0" u="sng" strike="noStrike" dirty="0">
                          <a:solidFill>
                            <a:srgbClr val="1265BE"/>
                          </a:solidFill>
                          <a:effectLst/>
                          <a:latin typeface="Gill Sans" panose="020B0604020202020204" charset="0"/>
                        </a:rPr>
                        <a:t>US-19</a:t>
                      </a: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As a Faculty/Admin, I want the application to be available as a executable file so that it is easier to deploy and start using the app</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Given that the faculty/admin when try to use the application can click on the executable file to launch the application instead of running the python script through IDE</a:t>
                      </a:r>
                    </a:p>
                  </a:txBody>
                  <a:tcPr marL="9065" marR="9065" marT="9065" marB="0" anchor="ctr"/>
                </a:tc>
                <a:tc>
                  <a:txBody>
                    <a:bodyPr/>
                    <a:lstStyle/>
                    <a:p>
                      <a:pPr algn="ctr" fontAlgn="b"/>
                      <a:r>
                        <a:rPr lang="en-US" sz="1100" u="none" strike="noStrike" dirty="0">
                          <a:effectLst/>
                          <a:latin typeface="Gill Sans" panose="020B0604020202020204" charset="0"/>
                        </a:rPr>
                        <a:t>High</a:t>
                      </a:r>
                      <a:endParaRPr lang="en-US" sz="11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5</a:t>
                      </a:r>
                    </a:p>
                  </a:txBody>
                  <a:tcPr marL="9065" marR="9065" marT="9065" marB="0" anchor="ctr"/>
                </a:tc>
                <a:extLst>
                  <a:ext uri="{0D108BD9-81ED-4DB2-BD59-A6C34878D82A}">
                    <a16:rowId xmlns:a16="http://schemas.microsoft.com/office/drawing/2014/main" val="1752815749"/>
                  </a:ext>
                </a:extLst>
              </a:tr>
            </a:tbl>
          </a:graphicData>
        </a:graphic>
      </p:graphicFrame>
      <p:sp>
        <p:nvSpPr>
          <p:cNvPr id="3" name="TextBox 2">
            <a:extLst>
              <a:ext uri="{FF2B5EF4-FFF2-40B4-BE49-F238E27FC236}">
                <a16:creationId xmlns:a16="http://schemas.microsoft.com/office/drawing/2014/main" id="{87896B2C-29E8-6048-98F0-834F6024CF7C}"/>
              </a:ext>
            </a:extLst>
          </p:cNvPr>
          <p:cNvSpPr txBox="1"/>
          <p:nvPr/>
        </p:nvSpPr>
        <p:spPr>
          <a:xfrm>
            <a:off x="914400" y="219867"/>
            <a:ext cx="10515600" cy="923330"/>
          </a:xfrm>
          <a:prstGeom prst="rect">
            <a:avLst/>
          </a:prstGeom>
          <a:noFill/>
        </p:spPr>
        <p:txBody>
          <a:bodyPr wrap="square" rtlCol="0">
            <a:spAutoFit/>
          </a:bodyPr>
          <a:lstStyle/>
          <a:p>
            <a:r>
              <a:rPr lang="en-US" sz="5400" b="1" dirty="0"/>
              <a:t>Committed and Completed Artifacts</a:t>
            </a:r>
          </a:p>
        </p:txBody>
      </p:sp>
      <p:graphicFrame>
        <p:nvGraphicFramePr>
          <p:cNvPr id="5" name="Table 4">
            <a:extLst>
              <a:ext uri="{FF2B5EF4-FFF2-40B4-BE49-F238E27FC236}">
                <a16:creationId xmlns:a16="http://schemas.microsoft.com/office/drawing/2014/main" id="{C64C1CE7-8462-2B49-B5C6-CC8129A28A39}"/>
              </a:ext>
            </a:extLst>
          </p:cNvPr>
          <p:cNvGraphicFramePr>
            <a:graphicFrameLocks noGrp="1"/>
          </p:cNvGraphicFramePr>
          <p:nvPr>
            <p:extLst>
              <p:ext uri="{D42A27DB-BD31-4B8C-83A1-F6EECF244321}">
                <p14:modId xmlns:p14="http://schemas.microsoft.com/office/powerpoint/2010/main" val="3839027989"/>
              </p:ext>
            </p:extLst>
          </p:nvPr>
        </p:nvGraphicFramePr>
        <p:xfrm>
          <a:off x="6934200" y="1211766"/>
          <a:ext cx="5029201" cy="5358305"/>
        </p:xfrm>
        <a:graphic>
          <a:graphicData uri="http://schemas.openxmlformats.org/drawingml/2006/table">
            <a:tbl>
              <a:tblPr/>
              <a:tblGrid>
                <a:gridCol w="1092158">
                  <a:extLst>
                    <a:ext uri="{9D8B030D-6E8A-4147-A177-3AD203B41FA5}">
                      <a16:colId xmlns:a16="http://schemas.microsoft.com/office/drawing/2014/main" val="94790309"/>
                    </a:ext>
                  </a:extLst>
                </a:gridCol>
                <a:gridCol w="2825362">
                  <a:extLst>
                    <a:ext uri="{9D8B030D-6E8A-4147-A177-3AD203B41FA5}">
                      <a16:colId xmlns:a16="http://schemas.microsoft.com/office/drawing/2014/main" val="1656563749"/>
                    </a:ext>
                  </a:extLst>
                </a:gridCol>
                <a:gridCol w="1111681">
                  <a:extLst>
                    <a:ext uri="{9D8B030D-6E8A-4147-A177-3AD203B41FA5}">
                      <a16:colId xmlns:a16="http://schemas.microsoft.com/office/drawing/2014/main" val="1339444652"/>
                    </a:ext>
                  </a:extLst>
                </a:gridCol>
              </a:tblGrid>
              <a:tr h="496561">
                <a:tc>
                  <a:txBody>
                    <a:bodyPr/>
                    <a:lstStyle/>
                    <a:p>
                      <a:pPr algn="ctr" fontAlgn="b"/>
                      <a:r>
                        <a:rPr lang="en-US" sz="1100" b="1" i="0" u="none" strike="noStrike" dirty="0">
                          <a:solidFill>
                            <a:srgbClr val="000000"/>
                          </a:solidFill>
                          <a:effectLst/>
                          <a:latin typeface="Gill Sans" panose="020B0604020202020204" charset="0"/>
                        </a:rPr>
                        <a:t>Issue Type</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Summary</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Task Priority</a:t>
                      </a:r>
                    </a:p>
                  </a:txBody>
                  <a:tcPr marL="9065" marR="9065" marT="9065" marB="0" anchor="ctr"/>
                </a:tc>
                <a:extLst>
                  <a:ext uri="{0D108BD9-81ED-4DB2-BD59-A6C34878D82A}">
                    <a16:rowId xmlns:a16="http://schemas.microsoft.com/office/drawing/2014/main" val="2264575887"/>
                  </a:ext>
                </a:extLst>
              </a:tr>
              <a:tr h="73830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US" sz="1100" b="0" i="0" u="sng" strike="noStrike" dirty="0">
                        <a:solidFill>
                          <a:srgbClr val="1265BE"/>
                        </a:solidFill>
                        <a:effectLst/>
                        <a:latin typeface="Gill Sans" panose="020B0604020202020204" charset="0"/>
                      </a:endParaRPr>
                    </a:p>
                    <a:p>
                      <a:pPr algn="ctr" fontAlgn="b"/>
                      <a:r>
                        <a:rPr lang="en-US" sz="1100" b="0" i="0" u="none" strike="noStrike" dirty="0">
                          <a:solidFill>
                            <a:srgbClr val="000000"/>
                          </a:solidFill>
                          <a:effectLst/>
                          <a:latin typeface="Gill Sans" panose="020B0604020202020204" charset="0"/>
                        </a:rPr>
                        <a:t>Task</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Integrate smtplib python library and configure the base email address to be used to send attendance emails to faculty</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Highest</a:t>
                      </a:r>
                    </a:p>
                  </a:txBody>
                  <a:tcPr marL="9065" marR="9065" marT="9065" marB="0" anchor="ctr">
                    <a:solidFill>
                      <a:schemeClr val="bg1">
                        <a:lumMod val="65000"/>
                        <a:alpha val="0"/>
                      </a:schemeClr>
                    </a:solidFill>
                  </a:tcPr>
                </a:tc>
                <a:extLst>
                  <a:ext uri="{0D108BD9-81ED-4DB2-BD59-A6C34878D82A}">
                    <a16:rowId xmlns:a16="http://schemas.microsoft.com/office/drawing/2014/main" val="3970562373"/>
                  </a:ext>
                </a:extLst>
              </a:tr>
              <a:tr h="706051">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p>
                      <a:pPr algn="ctr" fontAlgn="b"/>
                      <a:endParaRPr lang="en-US" sz="1100" b="0" i="0" u="none" strike="noStrike" dirty="0">
                        <a:solidFill>
                          <a:srgbClr val="000000"/>
                        </a:solidFill>
                        <a:effectLst/>
                        <a:latin typeface="Gill Sans" panose="020B0604020202020204" charset="0"/>
                      </a:endParaRP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Completely redesign the attendance automation system with more user-friendly design colors </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222534020"/>
                  </a:ext>
                </a:extLst>
              </a:tr>
              <a:tr h="402256">
                <a:tc>
                  <a:txBody>
                    <a:bodyPr/>
                    <a:lstStyle/>
                    <a:p>
                      <a:pPr algn="ctr" fontAlgn="b"/>
                      <a:r>
                        <a:rPr lang="en-US" sz="1100" b="0" i="0" u="none" strike="noStrike" dirty="0">
                          <a:solidFill>
                            <a:srgbClr val="000000"/>
                          </a:solidFill>
                          <a:effectLst/>
                          <a:latin typeface="Gill Sans" panose="020B0604020202020204" charset="0"/>
                        </a:rPr>
                        <a:t>Task</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Update the application icons for all modules of the application</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3118300323"/>
                  </a:ext>
                </a:extLst>
              </a:tr>
              <a:tr h="564574">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Convert the main.py python file to executable file(.exe) using </a:t>
                      </a:r>
                      <a:r>
                        <a:rPr lang="en-US" sz="1100" b="0" i="0" u="none" strike="noStrike" dirty="0" err="1">
                          <a:solidFill>
                            <a:srgbClr val="000000"/>
                          </a:solidFill>
                          <a:effectLst/>
                          <a:latin typeface="Calibri" panose="020F0502020204030204" pitchFamily="34" charset="0"/>
                        </a:rPr>
                        <a:t>pyinstaller</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4121039409"/>
                  </a:ext>
                </a:extLst>
              </a:tr>
              <a:tr h="368588">
                <a:tc>
                  <a:txBody>
                    <a:bodyPr/>
                    <a:lstStyle/>
                    <a:p>
                      <a:pPr algn="ctr" fontAlgn="b"/>
                      <a:r>
                        <a:rPr lang="en-US" sz="1100" b="0" i="0" u="none" strike="noStrike" dirty="0">
                          <a:solidFill>
                            <a:srgbClr val="000000"/>
                          </a:solidFill>
                          <a:effectLst/>
                          <a:latin typeface="Gill Sans" panose="020B0604020202020204" charset="0"/>
                        </a:rPr>
                        <a:t>Task</a:t>
                      </a:r>
                      <a:endParaRPr lang="en-US" sz="1100" dirty="0">
                        <a:latin typeface="Gill Sans" panose="020B060402020202020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Update technical paper for sprint 8</a:t>
                      </a: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Medium</a:t>
                      </a:r>
                    </a:p>
                  </a:txBody>
                  <a:tcPr marL="9065" marR="9065" marT="9065" marB="0" anchor="ctr">
                    <a:solidFill>
                      <a:schemeClr val="bg1">
                        <a:lumMod val="65000"/>
                        <a:alpha val="0"/>
                      </a:schemeClr>
                    </a:solidFill>
                  </a:tcPr>
                </a:tc>
                <a:extLst>
                  <a:ext uri="{0D108BD9-81ED-4DB2-BD59-A6C34878D82A}">
                    <a16:rowId xmlns:a16="http://schemas.microsoft.com/office/drawing/2014/main" val="1253890842"/>
                  </a:ext>
                </a:extLst>
              </a:tr>
              <a:tr h="371858">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Update </a:t>
                      </a:r>
                      <a:r>
                        <a:rPr lang="en-US" sz="1100" b="0" i="0" u="none" strike="noStrike" dirty="0" err="1">
                          <a:solidFill>
                            <a:srgbClr val="000000"/>
                          </a:solidFill>
                          <a:effectLst/>
                          <a:latin typeface="Calibri" panose="020F0502020204030204" pitchFamily="34" charset="0"/>
                        </a:rPr>
                        <a:t>wikipage</a:t>
                      </a:r>
                      <a:r>
                        <a:rPr lang="en-US" sz="1100" b="0" i="0" u="none" strike="noStrike" dirty="0">
                          <a:solidFill>
                            <a:srgbClr val="000000"/>
                          </a:solidFill>
                          <a:effectLst/>
                          <a:latin typeface="Calibri" panose="020F0502020204030204" pitchFamily="34" charset="0"/>
                        </a:rPr>
                        <a:t> on GitHub</a:t>
                      </a:r>
                    </a:p>
                  </a:txBody>
                  <a:tcPr marL="9065" marR="9065" marT="9065" marB="0" anchor="ctr"/>
                </a:tc>
                <a:tc>
                  <a:txBody>
                    <a:bodyPr/>
                    <a:lstStyle/>
                    <a:p>
                      <a:pPr algn="ctr" fontAlgn="b"/>
                      <a:r>
                        <a:rPr lang="en-US" sz="1100" u="none" strike="noStrike" dirty="0">
                          <a:effectLst/>
                          <a:latin typeface="Gill Sans" panose="020B0604020202020204" charset="0"/>
                        </a:rPr>
                        <a:t>Medium</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752212185"/>
                  </a:ext>
                </a:extLst>
              </a:tr>
              <a:tr h="475246">
                <a:tc>
                  <a:txBody>
                    <a:bodyPr/>
                    <a:lstStyle/>
                    <a:p>
                      <a:pPr algn="ctr" fontAlgn="b"/>
                      <a:r>
                        <a:rPr lang="en-US" sz="1050" b="0" i="0" u="none" strike="noStrike" dirty="0">
                          <a:solidFill>
                            <a:srgbClr val="000000"/>
                          </a:solidFill>
                          <a:effectLst/>
                          <a:latin typeface="Gill Sans" panose="020B0604020202020204" charset="0"/>
                        </a:rPr>
                        <a:t>Task</a:t>
                      </a:r>
                      <a:endParaRPr lang="en-US" sz="1050" b="0" i="0" u="sng" strike="noStrike" dirty="0">
                        <a:solidFill>
                          <a:srgbClr val="1265BE"/>
                        </a:solidFill>
                        <a:effectLst/>
                        <a:latin typeface="Gill Sans" panose="020B0604020202020204" charset="0"/>
                      </a:endParaRPr>
                    </a:p>
                  </a:txBody>
                  <a:tcPr marL="9525" marR="9525" marT="9525" marB="0" anchor="ctr"/>
                </a:tc>
                <a:tc>
                  <a:txBody>
                    <a:bodyPr/>
                    <a:lstStyle/>
                    <a:p>
                      <a:pPr algn="ctr" fontAlgn="b"/>
                      <a:r>
                        <a:rPr lang="en-US" sz="1050" b="0" i="0" u="none" strike="noStrike" dirty="0">
                          <a:solidFill>
                            <a:srgbClr val="000000"/>
                          </a:solidFill>
                          <a:effectLst/>
                          <a:latin typeface="Calibri" panose="020F0502020204030204" pitchFamily="34" charset="0"/>
                        </a:rPr>
                        <a:t>Update User Manual </a:t>
                      </a:r>
                    </a:p>
                  </a:txBody>
                  <a:tcPr marL="9525" marR="9525" marT="9525" marB="0" anchor="ctr"/>
                </a:tc>
                <a:tc>
                  <a:txBody>
                    <a:bodyPr/>
                    <a:lstStyle/>
                    <a:p>
                      <a:pPr algn="ctr" fontAlgn="b"/>
                      <a:r>
                        <a:rPr lang="en-US" sz="1050" b="0" i="0" u="none" strike="noStrike" dirty="0">
                          <a:solidFill>
                            <a:srgbClr val="000000"/>
                          </a:solidFill>
                          <a:effectLst/>
                          <a:latin typeface="Gill Sans" panose="020B0604020202020204" charset="0"/>
                        </a:rPr>
                        <a:t>Medium</a:t>
                      </a:r>
                    </a:p>
                  </a:txBody>
                  <a:tcPr marL="9065" marR="9065" marT="9065" marB="0" anchor="ctr"/>
                </a:tc>
                <a:extLst>
                  <a:ext uri="{0D108BD9-81ED-4DB2-BD59-A6C34878D82A}">
                    <a16:rowId xmlns:a16="http://schemas.microsoft.com/office/drawing/2014/main" val="1547582500"/>
                  </a:ext>
                </a:extLst>
              </a:tr>
              <a:tr h="738305">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Prepare presentation slides for sprint 8</a:t>
                      </a:r>
                    </a:p>
                  </a:txBody>
                  <a:tcPr marL="9065" marR="9065" marT="9065" marB="0" anchor="ctr"/>
                </a:tc>
                <a:tc>
                  <a:txBody>
                    <a:bodyPr/>
                    <a:lstStyle/>
                    <a:p>
                      <a:pPr algn="ctr" fontAlgn="b"/>
                      <a:r>
                        <a:rPr lang="en-US" sz="1100" u="none" strike="noStrike" dirty="0">
                          <a:effectLst/>
                          <a:latin typeface="Gill Sans" panose="020B0604020202020204" charset="0"/>
                        </a:rPr>
                        <a:t>Medium</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633954323"/>
                  </a:ext>
                </a:extLst>
              </a:tr>
              <a:tr h="496561">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Improvement Action Item(Sprint 7 Feedback)</a:t>
                      </a:r>
                    </a:p>
                  </a:txBody>
                  <a:tcPr marL="9065" marR="9065" marT="9065" marB="0" anchor="ctr"/>
                </a:tc>
                <a:tc>
                  <a:txBody>
                    <a:bodyPr/>
                    <a:lstStyle/>
                    <a:p>
                      <a:pPr algn="ctr" fontAlgn="b"/>
                      <a:r>
                        <a:rPr lang="en-US" sz="1100" u="none" strike="noStrike" dirty="0">
                          <a:effectLst/>
                          <a:latin typeface="Gill Sans" panose="020B0604020202020204" charset="0"/>
                        </a:rPr>
                        <a:t>High</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1052741341"/>
                  </a:ext>
                </a:extLst>
              </a:tr>
            </a:tbl>
          </a:graphicData>
        </a:graphic>
      </p:graphicFrame>
    </p:spTree>
    <p:extLst>
      <p:ext uri="{BB962C8B-B14F-4D97-AF65-F5344CB8AC3E}">
        <p14:creationId xmlns:p14="http://schemas.microsoft.com/office/powerpoint/2010/main" val="240882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5">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7989259" y="891540"/>
            <a:ext cx="3507415" cy="13564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SPRINT 8 - Deliverable 1</a:t>
            </a:r>
          </a:p>
        </p:txBody>
      </p:sp>
      <p:sp>
        <p:nvSpPr>
          <p:cNvPr id="47" name="Rectangle 37">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7A6CD7D8-CEDF-0944-A987-20D4FDA39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077289"/>
            <a:ext cx="6308205" cy="4699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3D9100E-55C0-D34E-94A8-6CFAB477569F}"/>
              </a:ext>
            </a:extLst>
          </p:cNvPr>
          <p:cNvSpPr txBox="1"/>
          <p:nvPr/>
        </p:nvSpPr>
        <p:spPr>
          <a:xfrm>
            <a:off x="7989259" y="2408844"/>
            <a:ext cx="3507415" cy="363533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Email Attendance result data if student is absent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 We added a new capability to send emails using python’s </a:t>
            </a:r>
            <a:r>
              <a:rPr lang="en-US" sz="2000" dirty="0" err="1"/>
              <a:t>smtplib</a:t>
            </a:r>
            <a:r>
              <a:rPr lang="en-US" sz="2000" dirty="0"/>
              <a:t> library which can be used to send emails automatically once faculty captures and submits the attendance image</a:t>
            </a:r>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
        <p:nvSpPr>
          <p:cNvPr id="5" name="TextBox 4">
            <a:extLst>
              <a:ext uri="{FF2B5EF4-FFF2-40B4-BE49-F238E27FC236}">
                <a16:creationId xmlns:a16="http://schemas.microsoft.com/office/drawing/2014/main" id="{843747FE-C330-7A43-870E-1829E769A331}"/>
              </a:ext>
            </a:extLst>
          </p:cNvPr>
          <p:cNvSpPr txBox="1"/>
          <p:nvPr/>
        </p:nvSpPr>
        <p:spPr>
          <a:xfrm>
            <a:off x="6882945" y="1905000"/>
            <a:ext cx="184731" cy="369332"/>
          </a:xfrm>
          <a:prstGeom prst="rect">
            <a:avLst/>
          </a:prstGeom>
          <a:noFill/>
        </p:spPr>
        <p:txBody>
          <a:bodyPr wrap="none" rtlCol="0">
            <a:spAutoFit/>
          </a:bodyPr>
          <a:lstStyle/>
          <a:p>
            <a:endParaRPr lang="en-US" b="1" dirty="0"/>
          </a:p>
        </p:txBody>
      </p:sp>
    </p:spTree>
    <p:extLst>
      <p:ext uri="{BB962C8B-B14F-4D97-AF65-F5344CB8AC3E}">
        <p14:creationId xmlns:p14="http://schemas.microsoft.com/office/powerpoint/2010/main" val="13905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47800" y="390069"/>
            <a:ext cx="4424430" cy="20157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 2</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7FF041-BABB-864E-AE4C-6C6977A85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80" y="2776964"/>
            <a:ext cx="9734577" cy="3185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3D9100E-55C0-D34E-94A8-6CFAB477569F}"/>
              </a:ext>
            </a:extLst>
          </p:cNvPr>
          <p:cNvSpPr txBox="1"/>
          <p:nvPr/>
        </p:nvSpPr>
        <p:spPr>
          <a:xfrm>
            <a:off x="5486400" y="345984"/>
            <a:ext cx="5465257" cy="2036742"/>
          </a:xfrm>
          <a:prstGeom prst="rect">
            <a:avLst/>
          </a:prstGeom>
        </p:spPr>
        <p:txBody>
          <a:bodyPr vert="horz" lIns="91440" tIns="45720" rIns="91440" bIns="45720" rtlCol="0" anchor="ctr">
            <a:normAutofit/>
          </a:bodyPr>
          <a:lstStyle/>
          <a:p>
            <a:pPr>
              <a:lnSpc>
                <a:spcPct val="90000"/>
              </a:lnSpc>
              <a:spcAft>
                <a:spcPts val="600"/>
              </a:spcAft>
            </a:pPr>
            <a:r>
              <a:rPr lang="en-US" sz="1700" b="1" dirty="0"/>
              <a:t>Email Attendance result data if all students are present</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If all the students are present while attendance is captured and once machine learning algorithm detects all the students registered and if no student is absent the following email would be sent to the registered faculty </a:t>
            </a:r>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27932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01977" y="14665"/>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3" name="image8.jpeg">
            <a:extLst>
              <a:ext uri="{FF2B5EF4-FFF2-40B4-BE49-F238E27FC236}">
                <a16:creationId xmlns:a16="http://schemas.microsoft.com/office/drawing/2014/main" id="{52FB673B-65D2-49FD-A943-8A9A06AA292C}"/>
              </a:ext>
            </a:extLst>
          </p:cNvPr>
          <p:cNvPicPr/>
          <p:nvPr/>
        </p:nvPicPr>
        <p:blipFill>
          <a:blip r:embed="rId3" cstate="print"/>
          <a:stretch>
            <a:fillRect/>
          </a:stretch>
        </p:blipFill>
        <p:spPr>
          <a:xfrm>
            <a:off x="1481735" y="1524000"/>
            <a:ext cx="3433165" cy="2088695"/>
          </a:xfrm>
          <a:prstGeom prst="rect">
            <a:avLst/>
          </a:prstGeom>
        </p:spPr>
      </p:pic>
      <p:pic>
        <p:nvPicPr>
          <p:cNvPr id="15" name="image9.jpeg">
            <a:extLst>
              <a:ext uri="{FF2B5EF4-FFF2-40B4-BE49-F238E27FC236}">
                <a16:creationId xmlns:a16="http://schemas.microsoft.com/office/drawing/2014/main" id="{FF3DEBDA-65DD-4F1C-968C-07B353DCE6C7}"/>
              </a:ext>
            </a:extLst>
          </p:cNvPr>
          <p:cNvPicPr/>
          <p:nvPr/>
        </p:nvPicPr>
        <p:blipFill>
          <a:blip r:embed="rId4" cstate="print"/>
          <a:stretch>
            <a:fillRect/>
          </a:stretch>
        </p:blipFill>
        <p:spPr>
          <a:xfrm>
            <a:off x="1481734" y="4124929"/>
            <a:ext cx="3433165" cy="2153718"/>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AFE6EF4A-DE0D-4120-AF4F-CD330CC7C9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966" y="4180940"/>
            <a:ext cx="3721210" cy="2097707"/>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4359606D-D175-4B3C-8978-F0D3508ABF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1966" y="1524000"/>
            <a:ext cx="3721210" cy="2309890"/>
          </a:xfrm>
          <a:prstGeom prst="rect">
            <a:avLst/>
          </a:prstGeom>
        </p:spPr>
      </p:pic>
      <p:sp>
        <p:nvSpPr>
          <p:cNvPr id="18" name="TextBox 17">
            <a:extLst>
              <a:ext uri="{FF2B5EF4-FFF2-40B4-BE49-F238E27FC236}">
                <a16:creationId xmlns:a16="http://schemas.microsoft.com/office/drawing/2014/main" id="{CA645B7D-7501-418D-9AE2-41EEA5B56CBC}"/>
              </a:ext>
            </a:extLst>
          </p:cNvPr>
          <p:cNvSpPr txBox="1"/>
          <p:nvPr/>
        </p:nvSpPr>
        <p:spPr>
          <a:xfrm>
            <a:off x="2161894" y="780933"/>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22" name="TextBox 21">
            <a:extLst>
              <a:ext uri="{FF2B5EF4-FFF2-40B4-BE49-F238E27FC236}">
                <a16:creationId xmlns:a16="http://schemas.microsoft.com/office/drawing/2014/main" id="{C0A423E9-2338-4A01-874D-6F167E0C5CA5}"/>
              </a:ext>
            </a:extLst>
          </p:cNvPr>
          <p:cNvSpPr txBox="1"/>
          <p:nvPr/>
        </p:nvSpPr>
        <p:spPr>
          <a:xfrm>
            <a:off x="8138960" y="80538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21" name="Connector: Curved 20">
            <a:extLst>
              <a:ext uri="{FF2B5EF4-FFF2-40B4-BE49-F238E27FC236}">
                <a16:creationId xmlns:a16="http://schemas.microsoft.com/office/drawing/2014/main" id="{98C1657D-ECFD-4E48-888E-08613989E46F}"/>
              </a:ext>
            </a:extLst>
          </p:cNvPr>
          <p:cNvCxnSpPr/>
          <p:nvPr/>
        </p:nvCxnSpPr>
        <p:spPr>
          <a:xfrm>
            <a:off x="5181600" y="1905000"/>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6090016-5DE8-4765-9B88-1511AE31DFF6}"/>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346411" y="-47083"/>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1" name="image24.jpeg">
            <a:extLst>
              <a:ext uri="{FF2B5EF4-FFF2-40B4-BE49-F238E27FC236}">
                <a16:creationId xmlns:a16="http://schemas.microsoft.com/office/drawing/2014/main" id="{AB990C1E-95DE-46E4-8E3B-2175C5F89DEC}"/>
              </a:ext>
            </a:extLst>
          </p:cNvPr>
          <p:cNvPicPr/>
          <p:nvPr/>
        </p:nvPicPr>
        <p:blipFill>
          <a:blip r:embed="rId3" cstate="print"/>
          <a:stretch>
            <a:fillRect/>
          </a:stretch>
        </p:blipFill>
        <p:spPr>
          <a:xfrm>
            <a:off x="1405084" y="4457319"/>
            <a:ext cx="3149600" cy="1843508"/>
          </a:xfrm>
          <a:prstGeom prst="rect">
            <a:avLst/>
          </a:prstGeom>
        </p:spPr>
      </p:pic>
      <p:pic>
        <p:nvPicPr>
          <p:cNvPr id="12" name="image23.jpeg">
            <a:extLst>
              <a:ext uri="{FF2B5EF4-FFF2-40B4-BE49-F238E27FC236}">
                <a16:creationId xmlns:a16="http://schemas.microsoft.com/office/drawing/2014/main" id="{201C8CC6-0851-4311-AEF9-74F736F2E22B}"/>
              </a:ext>
            </a:extLst>
          </p:cNvPr>
          <p:cNvPicPr/>
          <p:nvPr/>
        </p:nvPicPr>
        <p:blipFill>
          <a:blip r:embed="rId4" cstate="print"/>
          <a:stretch>
            <a:fillRect/>
          </a:stretch>
        </p:blipFill>
        <p:spPr>
          <a:xfrm>
            <a:off x="1405084" y="1676400"/>
            <a:ext cx="3128763" cy="2219270"/>
          </a:xfrm>
          <a:prstGeom prst="rect">
            <a:avLst/>
          </a:prstGeom>
        </p:spPr>
      </p:pic>
      <p:sp>
        <p:nvSpPr>
          <p:cNvPr id="13" name="TextBox 12">
            <a:extLst>
              <a:ext uri="{FF2B5EF4-FFF2-40B4-BE49-F238E27FC236}">
                <a16:creationId xmlns:a16="http://schemas.microsoft.com/office/drawing/2014/main" id="{25A8A9A9-D8DB-49AB-ABE8-D0A7E737A4D6}"/>
              </a:ext>
            </a:extLst>
          </p:cNvPr>
          <p:cNvSpPr txBox="1"/>
          <p:nvPr/>
        </p:nvSpPr>
        <p:spPr>
          <a:xfrm>
            <a:off x="1978865" y="958232"/>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5" name="TextBox 14">
            <a:extLst>
              <a:ext uri="{FF2B5EF4-FFF2-40B4-BE49-F238E27FC236}">
                <a16:creationId xmlns:a16="http://schemas.microsoft.com/office/drawing/2014/main" id="{2D3C3CC4-0F3D-42E1-919B-3F7A64188EA9}"/>
              </a:ext>
            </a:extLst>
          </p:cNvPr>
          <p:cNvSpPr txBox="1"/>
          <p:nvPr/>
        </p:nvSpPr>
        <p:spPr>
          <a:xfrm>
            <a:off x="8458123" y="96660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6" name="Connector: Curved 15">
            <a:extLst>
              <a:ext uri="{FF2B5EF4-FFF2-40B4-BE49-F238E27FC236}">
                <a16:creationId xmlns:a16="http://schemas.microsoft.com/office/drawing/2014/main" id="{20F87F6A-19DB-4449-A130-56E7C84647EB}"/>
              </a:ext>
            </a:extLst>
          </p:cNvPr>
          <p:cNvCxnSpPr/>
          <p:nvPr/>
        </p:nvCxnSpPr>
        <p:spPr>
          <a:xfrm>
            <a:off x="5181446" y="1981548"/>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340DBF08-C3CC-40DD-A077-4991FBA1A98F}"/>
              </a:ext>
            </a:extLst>
          </p:cNvPr>
          <p:cNvCxnSpPr/>
          <p:nvPr/>
        </p:nvCxnSpPr>
        <p:spPr>
          <a:xfrm>
            <a:off x="5385663" y="461230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a:extLst>
              <a:ext uri="{FF2B5EF4-FFF2-40B4-BE49-F238E27FC236}">
                <a16:creationId xmlns:a16="http://schemas.microsoft.com/office/drawing/2014/main" id="{8F9FA139-9B15-49C1-9B5D-D61A92846D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0236" y="1676401"/>
            <a:ext cx="3128763" cy="221927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C366908D-902B-492D-A0E6-59D3371E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800" y="4466844"/>
            <a:ext cx="3047847" cy="1907844"/>
          </a:xfrm>
          <a:prstGeom prst="rect">
            <a:avLst/>
          </a:prstGeom>
        </p:spPr>
      </p:pic>
    </p:spTree>
    <p:extLst>
      <p:ext uri="{BB962C8B-B14F-4D97-AF65-F5344CB8AC3E}">
        <p14:creationId xmlns:p14="http://schemas.microsoft.com/office/powerpoint/2010/main" val="63658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13"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066800" y="-107978"/>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905331"/>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0" name="image27.png">
            <a:extLst>
              <a:ext uri="{FF2B5EF4-FFF2-40B4-BE49-F238E27FC236}">
                <a16:creationId xmlns:a16="http://schemas.microsoft.com/office/drawing/2014/main" id="{7FC36DDB-2807-404E-86F4-8E01D8681DBF}"/>
              </a:ext>
            </a:extLst>
          </p:cNvPr>
          <p:cNvPicPr/>
          <p:nvPr/>
        </p:nvPicPr>
        <p:blipFill>
          <a:blip r:embed="rId3" cstate="print"/>
          <a:stretch>
            <a:fillRect/>
          </a:stretch>
        </p:blipFill>
        <p:spPr>
          <a:xfrm>
            <a:off x="1278391" y="1572429"/>
            <a:ext cx="3065009" cy="2161372"/>
          </a:xfrm>
          <a:prstGeom prst="rect">
            <a:avLst/>
          </a:prstGeom>
        </p:spPr>
      </p:pic>
      <p:sp>
        <p:nvSpPr>
          <p:cNvPr id="12" name="TextBox 11">
            <a:extLst>
              <a:ext uri="{FF2B5EF4-FFF2-40B4-BE49-F238E27FC236}">
                <a16:creationId xmlns:a16="http://schemas.microsoft.com/office/drawing/2014/main" id="{F4324700-F592-4059-8DE1-BD21C0DED8DC}"/>
              </a:ext>
            </a:extLst>
          </p:cNvPr>
          <p:cNvSpPr txBox="1"/>
          <p:nvPr/>
        </p:nvSpPr>
        <p:spPr>
          <a:xfrm>
            <a:off x="1828800" y="876015"/>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3" name="TextBox 12">
            <a:extLst>
              <a:ext uri="{FF2B5EF4-FFF2-40B4-BE49-F238E27FC236}">
                <a16:creationId xmlns:a16="http://schemas.microsoft.com/office/drawing/2014/main" id="{BECECB37-86CB-4A80-9129-9231B203C0F4}"/>
              </a:ext>
            </a:extLst>
          </p:cNvPr>
          <p:cNvSpPr txBox="1"/>
          <p:nvPr/>
        </p:nvSpPr>
        <p:spPr>
          <a:xfrm>
            <a:off x="8282734" y="876015"/>
            <a:ext cx="1981200"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0A9E700A-F3AC-4CF6-98E3-BFDB7BF8D2A7}"/>
              </a:ext>
            </a:extLst>
          </p:cNvPr>
          <p:cNvCxnSpPr/>
          <p:nvPr/>
        </p:nvCxnSpPr>
        <p:spPr>
          <a:xfrm>
            <a:off x="5181600" y="1905000"/>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96D6DBD0-A0E8-4F5B-BF35-5D5ADB34FE42}"/>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10;&#10;Description automatically generated">
            <a:extLst>
              <a:ext uri="{FF2B5EF4-FFF2-40B4-BE49-F238E27FC236}">
                <a16:creationId xmlns:a16="http://schemas.microsoft.com/office/drawing/2014/main" id="{C9843F89-93D8-4905-983A-6E2F26471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5733" y="1594707"/>
            <a:ext cx="3695203" cy="2139094"/>
          </a:xfrm>
          <a:prstGeom prst="rect">
            <a:avLst/>
          </a:prstGeom>
        </p:spPr>
      </p:pic>
      <p:pic>
        <p:nvPicPr>
          <p:cNvPr id="19" name="Picture 18">
            <a:extLst>
              <a:ext uri="{FF2B5EF4-FFF2-40B4-BE49-F238E27FC236}">
                <a16:creationId xmlns:a16="http://schemas.microsoft.com/office/drawing/2014/main" id="{1CAD774F-0A52-4B50-A109-7481C28CEB86}"/>
              </a:ext>
            </a:extLst>
          </p:cNvPr>
          <p:cNvPicPr/>
          <p:nvPr/>
        </p:nvPicPr>
        <p:blipFill>
          <a:blip r:embed="rId5">
            <a:extLst>
              <a:ext uri="{28A0092B-C50C-407E-A947-70E740481C1C}">
                <a14:useLocalDpi xmlns:a14="http://schemas.microsoft.com/office/drawing/2010/main" val="0"/>
              </a:ext>
            </a:extLst>
          </a:blip>
          <a:stretch>
            <a:fillRect/>
          </a:stretch>
        </p:blipFill>
        <p:spPr>
          <a:xfrm>
            <a:off x="1295400" y="4191000"/>
            <a:ext cx="3048000" cy="2276932"/>
          </a:xfrm>
          <a:prstGeom prst="rect">
            <a:avLst/>
          </a:prstGeom>
        </p:spPr>
      </p:pic>
      <p:pic>
        <p:nvPicPr>
          <p:cNvPr id="18" name="Picture 17" descr="Logo, company name&#10;&#10;Description automatically generated">
            <a:extLst>
              <a:ext uri="{FF2B5EF4-FFF2-40B4-BE49-F238E27FC236}">
                <a16:creationId xmlns:a16="http://schemas.microsoft.com/office/drawing/2014/main" id="{5BD6F886-A633-440F-8742-F16D09EE6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5734" y="4190999"/>
            <a:ext cx="3695202" cy="2276933"/>
          </a:xfrm>
          <a:prstGeom prst="rect">
            <a:avLst/>
          </a:prstGeom>
        </p:spPr>
      </p:pic>
    </p:spTree>
    <p:extLst>
      <p:ext uri="{BB962C8B-B14F-4D97-AF65-F5344CB8AC3E}">
        <p14:creationId xmlns:p14="http://schemas.microsoft.com/office/powerpoint/2010/main" val="29154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1196085"/>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23874" y="2338149"/>
            <a:ext cx="3293745" cy="85090"/>
            <a:chOff x="623874" y="2338149"/>
            <a:chExt cx="3293745" cy="85090"/>
          </a:xfrm>
        </p:grpSpPr>
        <p:sp>
          <p:nvSpPr>
            <p:cNvPr id="4" name="object 4"/>
            <p:cNvSpPr/>
            <p:nvPr/>
          </p:nvSpPr>
          <p:spPr>
            <a:xfrm>
              <a:off x="643128" y="2362056"/>
              <a:ext cx="3255645" cy="40005"/>
            </a:xfrm>
            <a:custGeom>
              <a:avLst/>
              <a:gdLst/>
              <a:ahLst/>
              <a:cxnLst/>
              <a:rect l="l" t="t" r="r" b="b"/>
              <a:pathLst>
                <a:path w="3255645" h="40005">
                  <a:moveTo>
                    <a:pt x="951941" y="23"/>
                  </a:moveTo>
                  <a:lnTo>
                    <a:pt x="910692" y="0"/>
                  </a:lnTo>
                  <a:lnTo>
                    <a:pt x="870783" y="747"/>
                  </a:lnTo>
                  <a:lnTo>
                    <a:pt x="830133" y="2115"/>
                  </a:lnTo>
                  <a:lnTo>
                    <a:pt x="682926" y="8452"/>
                  </a:lnTo>
                  <a:lnTo>
                    <a:pt x="558271" y="12970"/>
                  </a:lnTo>
                  <a:lnTo>
                    <a:pt x="409554" y="18911"/>
                  </a:lnTo>
                  <a:lnTo>
                    <a:pt x="365953" y="20334"/>
                  </a:lnTo>
                  <a:lnTo>
                    <a:pt x="322995" y="21289"/>
                  </a:lnTo>
                  <a:lnTo>
                    <a:pt x="279274" y="21661"/>
                  </a:lnTo>
                  <a:lnTo>
                    <a:pt x="233383" y="21338"/>
                  </a:lnTo>
                  <a:lnTo>
                    <a:pt x="183916" y="20205"/>
                  </a:lnTo>
                  <a:lnTo>
                    <a:pt x="129467" y="18149"/>
                  </a:lnTo>
                  <a:lnTo>
                    <a:pt x="68630" y="15056"/>
                  </a:lnTo>
                  <a:lnTo>
                    <a:pt x="0" y="10811"/>
                  </a:lnTo>
                  <a:lnTo>
                    <a:pt x="368" y="17669"/>
                  </a:lnTo>
                  <a:lnTo>
                    <a:pt x="838" y="20336"/>
                  </a:lnTo>
                  <a:lnTo>
                    <a:pt x="0" y="29099"/>
                  </a:lnTo>
                  <a:lnTo>
                    <a:pt x="45461" y="28816"/>
                  </a:lnTo>
                  <a:lnTo>
                    <a:pt x="90446" y="28905"/>
                  </a:lnTo>
                  <a:lnTo>
                    <a:pt x="135407" y="29276"/>
                  </a:lnTo>
                  <a:lnTo>
                    <a:pt x="375756" y="32283"/>
                  </a:lnTo>
                  <a:lnTo>
                    <a:pt x="430114" y="32495"/>
                  </a:lnTo>
                  <a:lnTo>
                    <a:pt x="487627" y="32372"/>
                  </a:lnTo>
                  <a:lnTo>
                    <a:pt x="548750" y="31823"/>
                  </a:lnTo>
                  <a:lnTo>
                    <a:pt x="613936" y="30762"/>
                  </a:lnTo>
                  <a:lnTo>
                    <a:pt x="752525" y="27588"/>
                  </a:lnTo>
                  <a:lnTo>
                    <a:pt x="815491" y="26932"/>
                  </a:lnTo>
                  <a:lnTo>
                    <a:pt x="873298" y="26966"/>
                  </a:lnTo>
                  <a:lnTo>
                    <a:pt x="926705" y="27526"/>
                  </a:lnTo>
                  <a:lnTo>
                    <a:pt x="976472" y="28447"/>
                  </a:lnTo>
                  <a:lnTo>
                    <a:pt x="1111518" y="31735"/>
                  </a:lnTo>
                  <a:lnTo>
                    <a:pt x="1154314" y="32458"/>
                  </a:lnTo>
                  <a:lnTo>
                    <a:pt x="1197265" y="32720"/>
                  </a:lnTo>
                  <a:lnTo>
                    <a:pt x="1241131" y="32357"/>
                  </a:lnTo>
                  <a:lnTo>
                    <a:pt x="1286670" y="31205"/>
                  </a:lnTo>
                  <a:lnTo>
                    <a:pt x="1389143" y="26494"/>
                  </a:lnTo>
                  <a:lnTo>
                    <a:pt x="1437057" y="24823"/>
                  </a:lnTo>
                  <a:lnTo>
                    <a:pt x="1480302" y="23947"/>
                  </a:lnTo>
                  <a:lnTo>
                    <a:pt x="1520795" y="23729"/>
                  </a:lnTo>
                  <a:lnTo>
                    <a:pt x="1560450" y="24033"/>
                  </a:lnTo>
                  <a:lnTo>
                    <a:pt x="1749023" y="27708"/>
                  </a:lnTo>
                  <a:lnTo>
                    <a:pt x="1813236" y="28555"/>
                  </a:lnTo>
                  <a:lnTo>
                    <a:pt x="1888109" y="29099"/>
                  </a:lnTo>
                  <a:lnTo>
                    <a:pt x="1951082" y="28991"/>
                  </a:lnTo>
                  <a:lnTo>
                    <a:pt x="2012907" y="28233"/>
                  </a:lnTo>
                  <a:lnTo>
                    <a:pt x="2073418" y="26991"/>
                  </a:lnTo>
                  <a:lnTo>
                    <a:pt x="2132445" y="25434"/>
                  </a:lnTo>
                  <a:lnTo>
                    <a:pt x="2298954" y="20527"/>
                  </a:lnTo>
                  <a:lnTo>
                    <a:pt x="2350372" y="19369"/>
                  </a:lnTo>
                  <a:lnTo>
                    <a:pt x="2399469" y="18727"/>
                  </a:lnTo>
                  <a:lnTo>
                    <a:pt x="2446077" y="18769"/>
                  </a:lnTo>
                  <a:lnTo>
                    <a:pt x="2490028" y="19660"/>
                  </a:lnTo>
                  <a:lnTo>
                    <a:pt x="2531154" y="21568"/>
                  </a:lnTo>
                  <a:lnTo>
                    <a:pt x="2569288" y="24659"/>
                  </a:lnTo>
                  <a:lnTo>
                    <a:pt x="2604262" y="29099"/>
                  </a:lnTo>
                  <a:lnTo>
                    <a:pt x="2643589" y="33817"/>
                  </a:lnTo>
                  <a:lnTo>
                    <a:pt x="2689040" y="36974"/>
                  </a:lnTo>
                  <a:lnTo>
                    <a:pt x="2739433" y="38781"/>
                  </a:lnTo>
                  <a:lnTo>
                    <a:pt x="2793586" y="39450"/>
                  </a:lnTo>
                  <a:lnTo>
                    <a:pt x="2850318" y="39192"/>
                  </a:lnTo>
                  <a:lnTo>
                    <a:pt x="2908448" y="38218"/>
                  </a:lnTo>
                  <a:lnTo>
                    <a:pt x="2966795" y="36740"/>
                  </a:lnTo>
                  <a:lnTo>
                    <a:pt x="3178718" y="30003"/>
                  </a:lnTo>
                  <a:lnTo>
                    <a:pt x="3220426" y="29170"/>
                  </a:lnTo>
                  <a:lnTo>
                    <a:pt x="3255264" y="29099"/>
                  </a:lnTo>
                  <a:lnTo>
                    <a:pt x="3255645" y="20336"/>
                  </a:lnTo>
                  <a:lnTo>
                    <a:pt x="3255010" y="15256"/>
                  </a:lnTo>
                  <a:lnTo>
                    <a:pt x="3255264" y="10811"/>
                  </a:lnTo>
                  <a:lnTo>
                    <a:pt x="3201583" y="15835"/>
                  </a:lnTo>
                  <a:lnTo>
                    <a:pt x="3146724" y="18950"/>
                  </a:lnTo>
                  <a:lnTo>
                    <a:pt x="3091083" y="20431"/>
                  </a:lnTo>
                  <a:lnTo>
                    <a:pt x="3035056" y="20552"/>
                  </a:lnTo>
                  <a:lnTo>
                    <a:pt x="2979039" y="19588"/>
                  </a:lnTo>
                  <a:lnTo>
                    <a:pt x="2923428" y="17816"/>
                  </a:lnTo>
                  <a:lnTo>
                    <a:pt x="2868620" y="15508"/>
                  </a:lnTo>
                  <a:lnTo>
                    <a:pt x="2712974" y="8130"/>
                  </a:lnTo>
                  <a:lnTo>
                    <a:pt x="2665338" y="6435"/>
                  </a:lnTo>
                  <a:lnTo>
                    <a:pt x="2620487" y="5581"/>
                  </a:lnTo>
                  <a:lnTo>
                    <a:pt x="2578816" y="5842"/>
                  </a:lnTo>
                  <a:lnTo>
                    <a:pt x="2540721" y="7494"/>
                  </a:lnTo>
                  <a:lnTo>
                    <a:pt x="2463528" y="15080"/>
                  </a:lnTo>
                  <a:lnTo>
                    <a:pt x="2415144" y="17496"/>
                  </a:lnTo>
                  <a:lnTo>
                    <a:pt x="2362579" y="18384"/>
                  </a:lnTo>
                  <a:lnTo>
                    <a:pt x="2306964" y="18064"/>
                  </a:lnTo>
                  <a:lnTo>
                    <a:pt x="2249432" y="16861"/>
                  </a:lnTo>
                  <a:lnTo>
                    <a:pt x="2191115" y="15097"/>
                  </a:lnTo>
                  <a:lnTo>
                    <a:pt x="2076652" y="11178"/>
                  </a:lnTo>
                  <a:lnTo>
                    <a:pt x="2022770" y="9668"/>
                  </a:lnTo>
                  <a:lnTo>
                    <a:pt x="1972631" y="8889"/>
                  </a:lnTo>
                  <a:lnTo>
                    <a:pt x="1927367" y="9162"/>
                  </a:lnTo>
                  <a:lnTo>
                    <a:pt x="1888109" y="10811"/>
                  </a:lnTo>
                  <a:lnTo>
                    <a:pt x="1854929" y="12896"/>
                  </a:lnTo>
                  <a:lnTo>
                    <a:pt x="1817241" y="14917"/>
                  </a:lnTo>
                  <a:lnTo>
                    <a:pt x="1775479" y="16809"/>
                  </a:lnTo>
                  <a:lnTo>
                    <a:pt x="1730080" y="18509"/>
                  </a:lnTo>
                  <a:lnTo>
                    <a:pt x="1681479" y="19952"/>
                  </a:lnTo>
                  <a:lnTo>
                    <a:pt x="1630114" y="21075"/>
                  </a:lnTo>
                  <a:lnTo>
                    <a:pt x="1576419" y="21813"/>
                  </a:lnTo>
                  <a:lnTo>
                    <a:pt x="1520830" y="22101"/>
                  </a:lnTo>
                  <a:lnTo>
                    <a:pt x="1463785" y="21877"/>
                  </a:lnTo>
                  <a:lnTo>
                    <a:pt x="1405718" y="21075"/>
                  </a:lnTo>
                  <a:lnTo>
                    <a:pt x="1347065" y="19632"/>
                  </a:lnTo>
                  <a:lnTo>
                    <a:pt x="1288263" y="17483"/>
                  </a:lnTo>
                  <a:lnTo>
                    <a:pt x="1229748" y="14564"/>
                  </a:lnTo>
                  <a:lnTo>
                    <a:pt x="1104537" y="6211"/>
                  </a:lnTo>
                  <a:lnTo>
                    <a:pt x="1046782" y="2979"/>
                  </a:lnTo>
                  <a:lnTo>
                    <a:pt x="996610" y="966"/>
                  </a:lnTo>
                  <a:lnTo>
                    <a:pt x="951941" y="23"/>
                  </a:lnTo>
                  <a:close/>
                </a:path>
              </a:pathLst>
            </a:custGeom>
            <a:solidFill>
              <a:srgbClr val="C0504D"/>
            </a:solidFill>
          </p:spPr>
          <p:txBody>
            <a:bodyPr wrap="square" lIns="0" tIns="0" rIns="0" bIns="0" rtlCol="0"/>
            <a:lstStyle/>
            <a:p>
              <a:endParaRPr/>
            </a:p>
          </p:txBody>
        </p:sp>
        <p:sp>
          <p:nvSpPr>
            <p:cNvPr id="5" name="object 5"/>
            <p:cNvSpPr/>
            <p:nvPr/>
          </p:nvSpPr>
          <p:spPr>
            <a:xfrm>
              <a:off x="642924" y="2357199"/>
              <a:ext cx="3255645" cy="46990"/>
            </a:xfrm>
            <a:custGeom>
              <a:avLst/>
              <a:gdLst/>
              <a:ahLst/>
              <a:cxnLst/>
              <a:rect l="l" t="t" r="r" b="b"/>
              <a:pathLst>
                <a:path w="3255645" h="46989">
                  <a:moveTo>
                    <a:pt x="203" y="15668"/>
                  </a:moveTo>
                  <a:lnTo>
                    <a:pt x="59845" y="10650"/>
                  </a:lnTo>
                  <a:lnTo>
                    <a:pt x="118558" y="6628"/>
                  </a:lnTo>
                  <a:lnTo>
                    <a:pt x="176179" y="3577"/>
                  </a:lnTo>
                  <a:lnTo>
                    <a:pt x="232544" y="1472"/>
                  </a:lnTo>
                  <a:lnTo>
                    <a:pt x="287492" y="288"/>
                  </a:lnTo>
                  <a:lnTo>
                    <a:pt x="340858" y="0"/>
                  </a:lnTo>
                  <a:lnTo>
                    <a:pt x="392479" y="581"/>
                  </a:lnTo>
                  <a:lnTo>
                    <a:pt x="442193" y="2009"/>
                  </a:lnTo>
                  <a:lnTo>
                    <a:pt x="489835" y="4256"/>
                  </a:lnTo>
                  <a:lnTo>
                    <a:pt x="535244" y="7298"/>
                  </a:lnTo>
                  <a:lnTo>
                    <a:pt x="578255" y="11111"/>
                  </a:lnTo>
                  <a:lnTo>
                    <a:pt x="618705" y="15668"/>
                  </a:lnTo>
                  <a:lnTo>
                    <a:pt x="655602" y="19572"/>
                  </a:lnTo>
                  <a:lnTo>
                    <a:pt x="694178" y="22295"/>
                  </a:lnTo>
                  <a:lnTo>
                    <a:pt x="734574" y="23982"/>
                  </a:lnTo>
                  <a:lnTo>
                    <a:pt x="776931" y="24777"/>
                  </a:lnTo>
                  <a:lnTo>
                    <a:pt x="821391" y="24825"/>
                  </a:lnTo>
                  <a:lnTo>
                    <a:pt x="868094" y="24270"/>
                  </a:lnTo>
                  <a:lnTo>
                    <a:pt x="917183" y="23258"/>
                  </a:lnTo>
                  <a:lnTo>
                    <a:pt x="968797" y="21932"/>
                  </a:lnTo>
                  <a:lnTo>
                    <a:pt x="1023078" y="20438"/>
                  </a:lnTo>
                  <a:lnTo>
                    <a:pt x="1080167" y="18920"/>
                  </a:lnTo>
                  <a:lnTo>
                    <a:pt x="1140206" y="17522"/>
                  </a:lnTo>
                  <a:lnTo>
                    <a:pt x="1203334" y="16390"/>
                  </a:lnTo>
                  <a:lnTo>
                    <a:pt x="1269695" y="15668"/>
                  </a:lnTo>
                  <a:lnTo>
                    <a:pt x="1335573" y="15443"/>
                  </a:lnTo>
                  <a:lnTo>
                    <a:pt x="1397479" y="15638"/>
                  </a:lnTo>
                  <a:lnTo>
                    <a:pt x="1455893" y="16147"/>
                  </a:lnTo>
                  <a:lnTo>
                    <a:pt x="1511294" y="16867"/>
                  </a:lnTo>
                  <a:lnTo>
                    <a:pt x="1564161" y="17694"/>
                  </a:lnTo>
                  <a:lnTo>
                    <a:pt x="1614972" y="18523"/>
                  </a:lnTo>
                  <a:lnTo>
                    <a:pt x="1664207" y="19252"/>
                  </a:lnTo>
                  <a:lnTo>
                    <a:pt x="1712345" y="19775"/>
                  </a:lnTo>
                  <a:lnTo>
                    <a:pt x="1759864" y="19988"/>
                  </a:lnTo>
                  <a:lnTo>
                    <a:pt x="1807243" y="19789"/>
                  </a:lnTo>
                  <a:lnTo>
                    <a:pt x="1854963" y="19071"/>
                  </a:lnTo>
                  <a:lnTo>
                    <a:pt x="1903500" y="17732"/>
                  </a:lnTo>
                  <a:lnTo>
                    <a:pt x="1953336" y="15668"/>
                  </a:lnTo>
                  <a:lnTo>
                    <a:pt x="2005009" y="13799"/>
                  </a:lnTo>
                  <a:lnTo>
                    <a:pt x="2058446" y="12982"/>
                  </a:lnTo>
                  <a:lnTo>
                    <a:pt x="2113210" y="13015"/>
                  </a:lnTo>
                  <a:lnTo>
                    <a:pt x="2168858" y="13695"/>
                  </a:lnTo>
                  <a:lnTo>
                    <a:pt x="2224952" y="14822"/>
                  </a:lnTo>
                  <a:lnTo>
                    <a:pt x="2281053" y="16193"/>
                  </a:lnTo>
                  <a:lnTo>
                    <a:pt x="2336719" y="17606"/>
                  </a:lnTo>
                  <a:lnTo>
                    <a:pt x="2391511" y="18859"/>
                  </a:lnTo>
                  <a:lnTo>
                    <a:pt x="2444991" y="19751"/>
                  </a:lnTo>
                  <a:lnTo>
                    <a:pt x="2496717" y="20080"/>
                  </a:lnTo>
                  <a:lnTo>
                    <a:pt x="2546249" y="19644"/>
                  </a:lnTo>
                  <a:lnTo>
                    <a:pt x="2593149" y="18240"/>
                  </a:lnTo>
                  <a:lnTo>
                    <a:pt x="2636977" y="15668"/>
                  </a:lnTo>
                  <a:lnTo>
                    <a:pt x="2684956" y="12838"/>
                  </a:lnTo>
                  <a:lnTo>
                    <a:pt x="2736916" y="11197"/>
                  </a:lnTo>
                  <a:lnTo>
                    <a:pt x="2791855" y="10542"/>
                  </a:lnTo>
                  <a:lnTo>
                    <a:pt x="2848775" y="10673"/>
                  </a:lnTo>
                  <a:lnTo>
                    <a:pt x="2906676" y="11385"/>
                  </a:lnTo>
                  <a:lnTo>
                    <a:pt x="2964557" y="12477"/>
                  </a:lnTo>
                  <a:lnTo>
                    <a:pt x="3021420" y="13747"/>
                  </a:lnTo>
                  <a:lnTo>
                    <a:pt x="3076265" y="14991"/>
                  </a:lnTo>
                  <a:lnTo>
                    <a:pt x="3128092" y="16007"/>
                  </a:lnTo>
                  <a:lnTo>
                    <a:pt x="3175901" y="16594"/>
                  </a:lnTo>
                  <a:lnTo>
                    <a:pt x="3218692" y="16549"/>
                  </a:lnTo>
                  <a:lnTo>
                    <a:pt x="3255467" y="15668"/>
                  </a:lnTo>
                  <a:lnTo>
                    <a:pt x="3254705" y="23796"/>
                  </a:lnTo>
                  <a:lnTo>
                    <a:pt x="3255086" y="27733"/>
                  </a:lnTo>
                  <a:lnTo>
                    <a:pt x="3255467" y="33956"/>
                  </a:lnTo>
                  <a:lnTo>
                    <a:pt x="3216374" y="34716"/>
                  </a:lnTo>
                  <a:lnTo>
                    <a:pt x="3171163" y="34943"/>
                  </a:lnTo>
                  <a:lnTo>
                    <a:pt x="3120898" y="34740"/>
                  </a:lnTo>
                  <a:lnTo>
                    <a:pt x="3066647" y="34212"/>
                  </a:lnTo>
                  <a:lnTo>
                    <a:pt x="3009474" y="33463"/>
                  </a:lnTo>
                  <a:lnTo>
                    <a:pt x="2950446" y="32597"/>
                  </a:lnTo>
                  <a:lnTo>
                    <a:pt x="2890627" y="31718"/>
                  </a:lnTo>
                  <a:lnTo>
                    <a:pt x="2831085" y="30930"/>
                  </a:lnTo>
                  <a:lnTo>
                    <a:pt x="2772885" y="30338"/>
                  </a:lnTo>
                  <a:lnTo>
                    <a:pt x="2717092" y="30046"/>
                  </a:lnTo>
                  <a:lnTo>
                    <a:pt x="2664773" y="30158"/>
                  </a:lnTo>
                  <a:lnTo>
                    <a:pt x="2616993" y="30777"/>
                  </a:lnTo>
                  <a:lnTo>
                    <a:pt x="2574818" y="32008"/>
                  </a:lnTo>
                  <a:lnTo>
                    <a:pt x="2539314" y="33956"/>
                  </a:lnTo>
                  <a:lnTo>
                    <a:pt x="2505914" y="35586"/>
                  </a:lnTo>
                  <a:lnTo>
                    <a:pt x="2429882" y="35335"/>
                  </a:lnTo>
                  <a:lnTo>
                    <a:pt x="2387439" y="33956"/>
                  </a:lnTo>
                  <a:lnTo>
                    <a:pt x="2342169" y="32075"/>
                  </a:lnTo>
                  <a:lnTo>
                    <a:pt x="2294169" y="29944"/>
                  </a:lnTo>
                  <a:lnTo>
                    <a:pt x="2243531" y="27812"/>
                  </a:lnTo>
                  <a:lnTo>
                    <a:pt x="2190350" y="25932"/>
                  </a:lnTo>
                  <a:lnTo>
                    <a:pt x="2134722" y="24553"/>
                  </a:lnTo>
                  <a:lnTo>
                    <a:pt x="2076739" y="23926"/>
                  </a:lnTo>
                  <a:lnTo>
                    <a:pt x="2016498" y="24302"/>
                  </a:lnTo>
                  <a:lnTo>
                    <a:pt x="1954091" y="25932"/>
                  </a:lnTo>
                  <a:lnTo>
                    <a:pt x="1889614" y="29066"/>
                  </a:lnTo>
                  <a:lnTo>
                    <a:pt x="1823161" y="33956"/>
                  </a:lnTo>
                  <a:lnTo>
                    <a:pt x="1755167" y="39361"/>
                  </a:lnTo>
                  <a:lnTo>
                    <a:pt x="1695419" y="43109"/>
                  </a:lnTo>
                  <a:lnTo>
                    <a:pt x="1642482" y="45407"/>
                  </a:lnTo>
                  <a:lnTo>
                    <a:pt x="1594923" y="46461"/>
                  </a:lnTo>
                  <a:lnTo>
                    <a:pt x="1551306" y="46477"/>
                  </a:lnTo>
                  <a:lnTo>
                    <a:pt x="1510197" y="45661"/>
                  </a:lnTo>
                  <a:lnTo>
                    <a:pt x="1470162" y="44219"/>
                  </a:lnTo>
                  <a:lnTo>
                    <a:pt x="1429765" y="42357"/>
                  </a:lnTo>
                  <a:lnTo>
                    <a:pt x="1387573" y="40280"/>
                  </a:lnTo>
                  <a:lnTo>
                    <a:pt x="1342151" y="38196"/>
                  </a:lnTo>
                  <a:lnTo>
                    <a:pt x="1292064" y="36310"/>
                  </a:lnTo>
                  <a:lnTo>
                    <a:pt x="1235878" y="34828"/>
                  </a:lnTo>
                  <a:lnTo>
                    <a:pt x="1172159" y="33956"/>
                  </a:lnTo>
                  <a:lnTo>
                    <a:pt x="1133587" y="33803"/>
                  </a:lnTo>
                  <a:lnTo>
                    <a:pt x="1094660" y="33886"/>
                  </a:lnTo>
                  <a:lnTo>
                    <a:pt x="1055269" y="34174"/>
                  </a:lnTo>
                  <a:lnTo>
                    <a:pt x="1015303" y="34634"/>
                  </a:lnTo>
                  <a:lnTo>
                    <a:pt x="974652" y="35236"/>
                  </a:lnTo>
                  <a:lnTo>
                    <a:pt x="933205" y="35946"/>
                  </a:lnTo>
                  <a:lnTo>
                    <a:pt x="890853" y="36734"/>
                  </a:lnTo>
                  <a:lnTo>
                    <a:pt x="847486" y="37567"/>
                  </a:lnTo>
                  <a:lnTo>
                    <a:pt x="802993" y="38415"/>
                  </a:lnTo>
                  <a:lnTo>
                    <a:pt x="757264" y="39244"/>
                  </a:lnTo>
                  <a:lnTo>
                    <a:pt x="710189" y="40024"/>
                  </a:lnTo>
                  <a:lnTo>
                    <a:pt x="661658" y="40723"/>
                  </a:lnTo>
                  <a:lnTo>
                    <a:pt x="611560" y="41308"/>
                  </a:lnTo>
                  <a:lnTo>
                    <a:pt x="559786" y="41749"/>
                  </a:lnTo>
                  <a:lnTo>
                    <a:pt x="506226" y="42013"/>
                  </a:lnTo>
                  <a:lnTo>
                    <a:pt x="450768" y="42068"/>
                  </a:lnTo>
                  <a:lnTo>
                    <a:pt x="393304" y="41884"/>
                  </a:lnTo>
                  <a:lnTo>
                    <a:pt x="333722" y="41427"/>
                  </a:lnTo>
                  <a:lnTo>
                    <a:pt x="271914" y="40667"/>
                  </a:lnTo>
                  <a:lnTo>
                    <a:pt x="207767" y="39572"/>
                  </a:lnTo>
                  <a:lnTo>
                    <a:pt x="141174" y="38110"/>
                  </a:lnTo>
                  <a:lnTo>
                    <a:pt x="72022" y="36248"/>
                  </a:lnTo>
                  <a:lnTo>
                    <a:pt x="203" y="33956"/>
                  </a:lnTo>
                  <a:lnTo>
                    <a:pt x="152" y="28114"/>
                  </a:lnTo>
                  <a:lnTo>
                    <a:pt x="0" y="22145"/>
                  </a:lnTo>
                  <a:lnTo>
                    <a:pt x="203" y="15668"/>
                  </a:lnTo>
                  <a:close/>
                </a:path>
              </a:pathLst>
            </a:custGeom>
            <a:ln w="38100">
              <a:solidFill>
                <a:srgbClr val="C0504D"/>
              </a:solidFill>
            </a:ln>
          </p:spPr>
          <p:txBody>
            <a:bodyPr wrap="square" lIns="0" tIns="0" rIns="0" bIns="0" rtlCol="0"/>
            <a:lstStyle/>
            <a:p>
              <a:endParaRPr/>
            </a:p>
          </p:txBody>
        </p:sp>
      </p:grpSp>
      <p:sp>
        <p:nvSpPr>
          <p:cNvPr id="6" name="object 6"/>
          <p:cNvSpPr txBox="1"/>
          <p:nvPr/>
        </p:nvSpPr>
        <p:spPr>
          <a:xfrm>
            <a:off x="709676" y="2527300"/>
            <a:ext cx="6106160" cy="3199130"/>
          </a:xfrm>
          <a:prstGeom prst="rect">
            <a:avLst/>
          </a:prstGeom>
        </p:spPr>
        <p:txBody>
          <a:bodyPr vert="horz" wrap="square" lIns="0" tIns="137795" rIns="0" bIns="0" rtlCol="0">
            <a:spAutoFit/>
          </a:bodyPr>
          <a:lstStyle/>
          <a:p>
            <a:pPr marL="12700">
              <a:lnSpc>
                <a:spcPct val="100000"/>
              </a:lnSpc>
              <a:spcBef>
                <a:spcPts val="1085"/>
              </a:spcBef>
            </a:pPr>
            <a:r>
              <a:rPr sz="1800" spc="-5" dirty="0">
                <a:latin typeface="Calibri"/>
                <a:cs typeface="Calibri"/>
              </a:rPr>
              <a:t>About</a:t>
            </a:r>
            <a:r>
              <a:rPr sz="1800" spc="-40" dirty="0">
                <a:latin typeface="Calibri"/>
                <a:cs typeface="Calibri"/>
              </a:rPr>
              <a:t> </a:t>
            </a:r>
            <a:r>
              <a:rPr sz="1800" spc="-25" dirty="0">
                <a:latin typeface="Calibri"/>
                <a:cs typeface="Calibri"/>
              </a:rPr>
              <a:t>Professor</a:t>
            </a:r>
            <a:r>
              <a:rPr sz="1800" spc="-5" dirty="0">
                <a:latin typeface="Calibri"/>
                <a:cs typeface="Calibri"/>
              </a:rPr>
              <a:t> </a:t>
            </a:r>
            <a:r>
              <a:rPr sz="1800" spc="-25" dirty="0">
                <a:latin typeface="Calibri"/>
                <a:cs typeface="Calibri"/>
              </a:rPr>
              <a:t>Riya,</a:t>
            </a:r>
            <a:endParaRPr sz="1800" dirty="0">
              <a:latin typeface="Calibri"/>
              <a:cs typeface="Calibri"/>
            </a:endParaRPr>
          </a:p>
          <a:p>
            <a:pPr marL="208279" marR="5080" indent="-196215">
              <a:lnSpc>
                <a:spcPct val="90000"/>
              </a:lnSpc>
              <a:spcBef>
                <a:spcPts val="1200"/>
              </a:spcBef>
              <a:buClr>
                <a:srgbClr val="9E3611"/>
              </a:buClr>
              <a:buSzPct val="83333"/>
              <a:buFont typeface="Arial MT"/>
              <a:buChar char="•"/>
              <a:tabLst>
                <a:tab pos="264795" algn="l"/>
                <a:tab pos="265430" algn="l"/>
              </a:tabLst>
            </a:pPr>
            <a:r>
              <a:rPr dirty="0"/>
              <a:t>	</a:t>
            </a:r>
            <a:r>
              <a:rPr sz="1800" spc="-35" dirty="0">
                <a:latin typeface="Calibri"/>
                <a:cs typeface="Calibri"/>
              </a:rPr>
              <a:t>R</a:t>
            </a:r>
            <a:r>
              <a:rPr lang="en-US" sz="1800" spc="-35" dirty="0">
                <a:latin typeface="Calibri"/>
                <a:cs typeface="Calibri"/>
              </a:rPr>
              <a:t>i</a:t>
            </a:r>
            <a:r>
              <a:rPr sz="1800" spc="-35" dirty="0">
                <a:latin typeface="Calibri"/>
                <a:cs typeface="Calibri"/>
              </a:rPr>
              <a:t>ya</a:t>
            </a:r>
            <a:r>
              <a:rPr sz="1800" spc="-45" dirty="0">
                <a:latin typeface="Calibri"/>
                <a:cs typeface="Calibri"/>
              </a:rPr>
              <a:t> </a:t>
            </a:r>
            <a:r>
              <a:rPr sz="1800" dirty="0">
                <a:latin typeface="Calibri"/>
                <a:cs typeface="Calibri"/>
              </a:rPr>
              <a:t>is a</a:t>
            </a:r>
            <a:r>
              <a:rPr sz="1800" spc="-15" dirty="0">
                <a:latin typeface="Calibri"/>
                <a:cs typeface="Calibri"/>
              </a:rPr>
              <a:t> </a:t>
            </a:r>
            <a:r>
              <a:rPr sz="1800" dirty="0">
                <a:latin typeface="Calibri"/>
                <a:cs typeface="Calibri"/>
              </a:rPr>
              <a:t>35</a:t>
            </a:r>
            <a:r>
              <a:rPr sz="1800" spc="5" dirty="0">
                <a:latin typeface="Calibri"/>
                <a:cs typeface="Calibri"/>
              </a:rPr>
              <a:t> </a:t>
            </a:r>
            <a:r>
              <a:rPr sz="1800" spc="-35" dirty="0">
                <a:latin typeface="Calibri"/>
                <a:cs typeface="Calibri"/>
              </a:rPr>
              <a:t>years</a:t>
            </a:r>
            <a:r>
              <a:rPr sz="1800" spc="-40" dirty="0">
                <a:latin typeface="Calibri"/>
                <a:cs typeface="Calibri"/>
              </a:rPr>
              <a:t> </a:t>
            </a:r>
            <a:r>
              <a:rPr sz="1800" spc="-10" dirty="0">
                <a:latin typeface="Calibri"/>
                <a:cs typeface="Calibri"/>
              </a:rPr>
              <a:t>old</a:t>
            </a:r>
            <a:r>
              <a:rPr sz="1800" spc="10" dirty="0">
                <a:latin typeface="Calibri"/>
                <a:cs typeface="Calibri"/>
              </a:rPr>
              <a:t> </a:t>
            </a:r>
            <a:r>
              <a:rPr sz="1800" spc="-25" dirty="0">
                <a:latin typeface="Calibri"/>
                <a:cs typeface="Calibri"/>
              </a:rPr>
              <a:t>Professor</a:t>
            </a:r>
            <a:r>
              <a:rPr sz="1800" spc="15" dirty="0">
                <a:latin typeface="Calibri"/>
                <a:cs typeface="Calibri"/>
              </a:rPr>
              <a:t> </a:t>
            </a:r>
            <a:r>
              <a:rPr sz="1800" spc="-10" dirty="0">
                <a:latin typeface="Calibri"/>
                <a:cs typeface="Calibri"/>
              </a:rPr>
              <a:t>at</a:t>
            </a:r>
            <a:r>
              <a:rPr sz="1800" spc="-15" dirty="0">
                <a:latin typeface="Calibri"/>
                <a:cs typeface="Calibri"/>
              </a:rPr>
              <a:t> </a:t>
            </a:r>
            <a:r>
              <a:rPr sz="1800" spc="-20" dirty="0">
                <a:latin typeface="Calibri"/>
                <a:cs typeface="Calibri"/>
              </a:rPr>
              <a:t>Physics</a:t>
            </a:r>
            <a:r>
              <a:rPr sz="1800" spc="5" dirty="0">
                <a:latin typeface="Calibri"/>
                <a:cs typeface="Calibri"/>
              </a:rPr>
              <a:t> </a:t>
            </a:r>
            <a:r>
              <a:rPr sz="1800" spc="-5" dirty="0">
                <a:latin typeface="Calibri"/>
                <a:cs typeface="Calibri"/>
              </a:rPr>
              <a:t>teacher</a:t>
            </a:r>
            <a:r>
              <a:rPr sz="1800" spc="5" dirty="0">
                <a:latin typeface="Calibri"/>
                <a:cs typeface="Calibri"/>
              </a:rPr>
              <a:t> </a:t>
            </a:r>
            <a:r>
              <a:rPr sz="1800" spc="-10" dirty="0">
                <a:latin typeface="Calibri"/>
                <a:cs typeface="Calibri"/>
              </a:rPr>
              <a:t>at </a:t>
            </a:r>
            <a:r>
              <a:rPr sz="1800" spc="-20" dirty="0">
                <a:latin typeface="Calibri"/>
                <a:cs typeface="Calibri"/>
              </a:rPr>
              <a:t>Pace </a:t>
            </a:r>
            <a:r>
              <a:rPr sz="1800" spc="-15" dirty="0">
                <a:latin typeface="Calibri"/>
                <a:cs typeface="Calibri"/>
              </a:rPr>
              <a:t> </a:t>
            </a:r>
            <a:r>
              <a:rPr sz="1800" spc="-5" dirty="0">
                <a:latin typeface="Calibri"/>
                <a:cs typeface="Calibri"/>
              </a:rPr>
              <a:t>U</a:t>
            </a:r>
            <a:r>
              <a:rPr sz="1800" dirty="0">
                <a:latin typeface="Calibri"/>
                <a:cs typeface="Calibri"/>
              </a:rPr>
              <a:t>n</a:t>
            </a:r>
            <a:r>
              <a:rPr sz="1800" spc="-40" dirty="0">
                <a:latin typeface="Calibri"/>
                <a:cs typeface="Calibri"/>
              </a:rPr>
              <a:t>i</a:t>
            </a:r>
            <a:r>
              <a:rPr sz="1800" spc="-65" dirty="0">
                <a:latin typeface="Calibri"/>
                <a:cs typeface="Calibri"/>
              </a:rPr>
              <a:t>v</a:t>
            </a:r>
            <a:r>
              <a:rPr sz="1800" spc="-10" dirty="0">
                <a:latin typeface="Calibri"/>
                <a:cs typeface="Calibri"/>
              </a:rPr>
              <a:t>e</a:t>
            </a:r>
            <a:r>
              <a:rPr sz="1800" spc="-35" dirty="0">
                <a:latin typeface="Calibri"/>
                <a:cs typeface="Calibri"/>
              </a:rPr>
              <a:t>r</a:t>
            </a:r>
            <a:r>
              <a:rPr sz="1800" spc="-10" dirty="0">
                <a:latin typeface="Calibri"/>
                <a:cs typeface="Calibri"/>
              </a:rPr>
              <a:t>s</a:t>
            </a:r>
            <a:r>
              <a:rPr sz="1800" spc="-5" dirty="0">
                <a:latin typeface="Calibri"/>
                <a:cs typeface="Calibri"/>
              </a:rPr>
              <a:t>i</a:t>
            </a:r>
            <a:r>
              <a:rPr sz="1800" spc="-10" dirty="0">
                <a:latin typeface="Calibri"/>
                <a:cs typeface="Calibri"/>
              </a:rPr>
              <a:t>t</a:t>
            </a:r>
            <a:r>
              <a:rPr sz="1800" spc="-300" dirty="0">
                <a:latin typeface="Calibri"/>
                <a:cs typeface="Calibri"/>
              </a:rPr>
              <a:t>y</a:t>
            </a:r>
            <a:r>
              <a:rPr sz="1800" dirty="0">
                <a:latin typeface="Calibri"/>
                <a:cs typeface="Calibri"/>
              </a:rPr>
              <a:t>.</a:t>
            </a:r>
            <a:r>
              <a:rPr sz="1800" spc="-155" dirty="0">
                <a:latin typeface="Calibri"/>
                <a:cs typeface="Calibri"/>
              </a:rPr>
              <a:t> </a:t>
            </a:r>
            <a:r>
              <a:rPr sz="1800" dirty="0">
                <a:latin typeface="Calibri"/>
                <a:cs typeface="Calibri"/>
              </a:rPr>
              <a:t>I </a:t>
            </a:r>
            <a:r>
              <a:rPr sz="1800" spc="-5" dirty="0">
                <a:latin typeface="Calibri"/>
                <a:cs typeface="Calibri"/>
              </a:rPr>
              <a:t>ma</a:t>
            </a:r>
            <a:r>
              <a:rPr sz="1800" spc="-20" dirty="0">
                <a:latin typeface="Calibri"/>
                <a:cs typeface="Calibri"/>
              </a:rPr>
              <a:t>n</a:t>
            </a:r>
            <a:r>
              <a:rPr sz="1800" spc="-5" dirty="0">
                <a:latin typeface="Calibri"/>
                <a:cs typeface="Calibri"/>
              </a:rPr>
              <a:t>ua</a:t>
            </a:r>
            <a:r>
              <a:rPr sz="1800" spc="5" dirty="0">
                <a:latin typeface="Calibri"/>
                <a:cs typeface="Calibri"/>
              </a:rPr>
              <a:t>l</a:t>
            </a:r>
            <a:r>
              <a:rPr sz="1800" spc="-40" dirty="0">
                <a:latin typeface="Calibri"/>
                <a:cs typeface="Calibri"/>
              </a:rPr>
              <a:t>l</a:t>
            </a:r>
            <a:r>
              <a:rPr sz="1800" dirty="0">
                <a:latin typeface="Calibri"/>
                <a:cs typeface="Calibri"/>
              </a:rPr>
              <a:t>y</a:t>
            </a:r>
            <a:r>
              <a:rPr sz="1800" spc="-20" dirty="0">
                <a:latin typeface="Calibri"/>
                <a:cs typeface="Calibri"/>
              </a:rPr>
              <a:t> </a:t>
            </a:r>
            <a:r>
              <a:rPr sz="1800" spc="-30" dirty="0">
                <a:latin typeface="Calibri"/>
                <a:cs typeface="Calibri"/>
              </a:rPr>
              <a:t>t</a:t>
            </a:r>
            <a:r>
              <a:rPr sz="1800" dirty="0">
                <a:latin typeface="Calibri"/>
                <a:cs typeface="Calibri"/>
              </a:rPr>
              <a:t>a</a:t>
            </a:r>
            <a:r>
              <a:rPr sz="1800" spc="-120" dirty="0">
                <a:latin typeface="Calibri"/>
                <a:cs typeface="Calibri"/>
              </a:rPr>
              <a:t>k</a:t>
            </a:r>
            <a:r>
              <a:rPr sz="1800" dirty="0">
                <a:latin typeface="Calibri"/>
                <a:cs typeface="Calibri"/>
              </a:rPr>
              <a:t>e</a:t>
            </a:r>
            <a:r>
              <a:rPr sz="1800" spc="-5" dirty="0">
                <a:latin typeface="Calibri"/>
                <a:cs typeface="Calibri"/>
              </a:rPr>
              <a:t> </a:t>
            </a:r>
            <a:r>
              <a:rPr sz="1800" dirty="0">
                <a:latin typeface="Calibri"/>
                <a:cs typeface="Calibri"/>
              </a:rPr>
              <a:t>the</a:t>
            </a:r>
            <a:r>
              <a:rPr sz="1800" spc="15" dirty="0">
                <a:latin typeface="Calibri"/>
                <a:cs typeface="Calibri"/>
              </a:rPr>
              <a:t> </a:t>
            </a:r>
            <a:r>
              <a:rPr sz="1800" spc="-20" dirty="0">
                <a:latin typeface="Calibri"/>
                <a:cs typeface="Calibri"/>
              </a:rPr>
              <a:t>a</a:t>
            </a:r>
            <a:r>
              <a:rPr sz="1800" spc="-30" dirty="0">
                <a:latin typeface="Calibri"/>
                <a:cs typeface="Calibri"/>
              </a:rPr>
              <a:t>t</a:t>
            </a:r>
            <a:r>
              <a:rPr sz="1800" spc="-25" dirty="0">
                <a:latin typeface="Calibri"/>
                <a:cs typeface="Calibri"/>
              </a:rPr>
              <a:t>t</a:t>
            </a:r>
            <a:r>
              <a:rPr sz="1800" dirty="0">
                <a:latin typeface="Calibri"/>
                <a:cs typeface="Calibri"/>
              </a:rPr>
              <a:t>enda</a:t>
            </a:r>
            <a:r>
              <a:rPr sz="1800" spc="-5" dirty="0">
                <a:latin typeface="Calibri"/>
                <a:cs typeface="Calibri"/>
              </a:rPr>
              <a:t>nc</a:t>
            </a:r>
            <a:r>
              <a:rPr sz="1800" dirty="0">
                <a:latin typeface="Calibri"/>
                <a:cs typeface="Calibri"/>
              </a:rPr>
              <a:t>e</a:t>
            </a:r>
            <a:r>
              <a:rPr sz="1800" spc="20" dirty="0">
                <a:latin typeface="Calibri"/>
                <a:cs typeface="Calibri"/>
              </a:rPr>
              <a:t> </a:t>
            </a:r>
            <a:r>
              <a:rPr sz="1800" dirty="0">
                <a:latin typeface="Calibri"/>
                <a:cs typeface="Calibri"/>
              </a:rPr>
              <a:t>f</a:t>
            </a:r>
            <a:r>
              <a:rPr sz="1800" spc="-10" dirty="0">
                <a:latin typeface="Calibri"/>
                <a:cs typeface="Calibri"/>
              </a:rPr>
              <a:t>o</a:t>
            </a:r>
            <a:r>
              <a:rPr sz="1800" dirty="0">
                <a:latin typeface="Calibri"/>
                <a:cs typeface="Calibri"/>
              </a:rPr>
              <a:t>r all</a:t>
            </a:r>
            <a:r>
              <a:rPr sz="1800" spc="-5" dirty="0">
                <a:latin typeface="Calibri"/>
                <a:cs typeface="Calibri"/>
              </a:rPr>
              <a:t> </a:t>
            </a:r>
            <a:r>
              <a:rPr sz="1800" spc="-70" dirty="0">
                <a:latin typeface="Calibri"/>
                <a:cs typeface="Calibri"/>
              </a:rPr>
              <a:t>m</a:t>
            </a:r>
            <a:r>
              <a:rPr sz="1800" dirty="0">
                <a:latin typeface="Calibri"/>
                <a:cs typeface="Calibri"/>
              </a:rPr>
              <a:t>y clas</a:t>
            </a:r>
            <a:r>
              <a:rPr sz="1800" spc="-15" dirty="0">
                <a:latin typeface="Calibri"/>
                <a:cs typeface="Calibri"/>
              </a:rPr>
              <a:t>s</a:t>
            </a:r>
            <a:r>
              <a:rPr sz="1800" spc="-10" dirty="0">
                <a:latin typeface="Calibri"/>
                <a:cs typeface="Calibri"/>
              </a:rPr>
              <a:t>e</a:t>
            </a:r>
            <a:r>
              <a:rPr sz="1800" dirty="0">
                <a:latin typeface="Calibri"/>
                <a:cs typeface="Calibri"/>
              </a:rPr>
              <a:t>s  and  </a:t>
            </a:r>
            <a:r>
              <a:rPr sz="1800" spc="-20" dirty="0">
                <a:latin typeface="Calibri"/>
                <a:cs typeface="Calibri"/>
              </a:rPr>
              <a:t>don’t</a:t>
            </a:r>
            <a:r>
              <a:rPr sz="1800" spc="-10" dirty="0">
                <a:latin typeface="Calibri"/>
                <a:cs typeface="Calibri"/>
              </a:rPr>
              <a:t> </a:t>
            </a:r>
            <a:r>
              <a:rPr sz="1800" spc="-35" dirty="0">
                <a:latin typeface="Calibri"/>
                <a:cs typeface="Calibri"/>
              </a:rPr>
              <a:t>keep</a:t>
            </a:r>
            <a:r>
              <a:rPr sz="1800" spc="10" dirty="0">
                <a:latin typeface="Calibri"/>
                <a:cs typeface="Calibri"/>
              </a:rPr>
              <a:t> </a:t>
            </a:r>
            <a:r>
              <a:rPr sz="1800" dirty="0">
                <a:latin typeface="Calibri"/>
                <a:cs typeface="Calibri"/>
              </a:rPr>
              <a:t>a</a:t>
            </a:r>
            <a:r>
              <a:rPr sz="1800" spc="-15" dirty="0">
                <a:latin typeface="Calibri"/>
                <a:cs typeface="Calibri"/>
              </a:rPr>
              <a:t> </a:t>
            </a:r>
            <a:r>
              <a:rPr sz="1800" spc="-20" dirty="0">
                <a:latin typeface="Calibri"/>
                <a:cs typeface="Calibri"/>
              </a:rPr>
              <a:t>track </a:t>
            </a:r>
            <a:r>
              <a:rPr sz="1800" spc="-5" dirty="0">
                <a:latin typeface="Calibri"/>
                <a:cs typeface="Calibri"/>
              </a:rPr>
              <a:t>of</a:t>
            </a:r>
            <a:r>
              <a:rPr sz="1800" spc="5" dirty="0">
                <a:latin typeface="Calibri"/>
                <a:cs typeface="Calibri"/>
              </a:rPr>
              <a:t> </a:t>
            </a:r>
            <a:r>
              <a:rPr sz="1800" dirty="0">
                <a:latin typeface="Calibri"/>
                <a:cs typeface="Calibri"/>
              </a:rPr>
              <a:t>and </a:t>
            </a:r>
            <a:r>
              <a:rPr sz="1800" spc="-10" dirty="0">
                <a:latin typeface="Calibri"/>
                <a:cs typeface="Calibri"/>
              </a:rPr>
              <a:t>accidently</a:t>
            </a:r>
            <a:r>
              <a:rPr sz="1800" dirty="0">
                <a:latin typeface="Calibri"/>
                <a:cs typeface="Calibri"/>
              </a:rPr>
              <a:t> </a:t>
            </a:r>
            <a:r>
              <a:rPr sz="1800" spc="-5" dirty="0">
                <a:latin typeface="Calibri"/>
                <a:cs typeface="Calibri"/>
              </a:rPr>
              <a:t>one</a:t>
            </a:r>
            <a:r>
              <a:rPr sz="1800" spc="15" dirty="0">
                <a:latin typeface="Calibri"/>
                <a:cs typeface="Calibri"/>
              </a:rPr>
              <a:t> </a:t>
            </a:r>
            <a:r>
              <a:rPr sz="1800" spc="-5" dirty="0">
                <a:latin typeface="Calibri"/>
                <a:cs typeface="Calibri"/>
              </a:rPr>
              <a:t>of</a:t>
            </a:r>
            <a:r>
              <a:rPr sz="1800" spc="-10" dirty="0">
                <a:latin typeface="Calibri"/>
                <a:cs typeface="Calibri"/>
              </a:rPr>
              <a:t> the</a:t>
            </a:r>
            <a:r>
              <a:rPr sz="1800" dirty="0">
                <a:latin typeface="Calibri"/>
                <a:cs typeface="Calibri"/>
              </a:rPr>
              <a:t> </a:t>
            </a:r>
            <a:r>
              <a:rPr sz="1800" spc="-5" dirty="0">
                <a:latin typeface="Calibri"/>
                <a:cs typeface="Calibri"/>
              </a:rPr>
              <a:t>student</a:t>
            </a:r>
            <a:r>
              <a:rPr sz="1800" spc="25" dirty="0">
                <a:latin typeface="Calibri"/>
                <a:cs typeface="Calibri"/>
              </a:rPr>
              <a:t> </a:t>
            </a:r>
            <a:r>
              <a:rPr sz="1800" spc="-20" dirty="0">
                <a:latin typeface="Calibri"/>
                <a:cs typeface="Calibri"/>
              </a:rPr>
              <a:t>was </a:t>
            </a:r>
            <a:r>
              <a:rPr sz="1800" spc="-15" dirty="0">
                <a:latin typeface="Calibri"/>
                <a:cs typeface="Calibri"/>
              </a:rPr>
              <a:t> </a:t>
            </a:r>
            <a:r>
              <a:rPr sz="1800" spc="-30" dirty="0">
                <a:latin typeface="Calibri"/>
                <a:cs typeface="Calibri"/>
              </a:rPr>
              <a:t>marked</a:t>
            </a:r>
            <a:r>
              <a:rPr sz="1800" spc="10" dirty="0">
                <a:latin typeface="Calibri"/>
                <a:cs typeface="Calibri"/>
              </a:rPr>
              <a:t> </a:t>
            </a:r>
            <a:r>
              <a:rPr sz="1800" spc="-10" dirty="0">
                <a:latin typeface="Calibri"/>
                <a:cs typeface="Calibri"/>
              </a:rPr>
              <a:t>absent,</a:t>
            </a:r>
            <a:r>
              <a:rPr sz="1800" spc="-140" dirty="0">
                <a:latin typeface="Calibri"/>
                <a:cs typeface="Calibri"/>
              </a:rPr>
              <a:t> </a:t>
            </a:r>
            <a:r>
              <a:rPr sz="1800" spc="-5" dirty="0">
                <a:latin typeface="Calibri"/>
                <a:cs typeface="Calibri"/>
              </a:rPr>
              <a:t>he</a:t>
            </a:r>
            <a:r>
              <a:rPr sz="1800" spc="15" dirty="0">
                <a:latin typeface="Calibri"/>
                <a:cs typeface="Calibri"/>
              </a:rPr>
              <a:t> </a:t>
            </a:r>
            <a:r>
              <a:rPr sz="1800" spc="-5" dirty="0">
                <a:latin typeface="Calibri"/>
                <a:cs typeface="Calibri"/>
              </a:rPr>
              <a:t>came</a:t>
            </a:r>
            <a:r>
              <a:rPr sz="1800" spc="5" dirty="0">
                <a:latin typeface="Calibri"/>
                <a:cs typeface="Calibri"/>
              </a:rPr>
              <a:t> </a:t>
            </a:r>
            <a:r>
              <a:rPr sz="1800" spc="-5" dirty="0">
                <a:latin typeface="Calibri"/>
                <a:cs typeface="Calibri"/>
              </a:rPr>
              <a:t>back </a:t>
            </a:r>
            <a:r>
              <a:rPr sz="1800" spc="-15" dirty="0">
                <a:latin typeface="Calibri"/>
                <a:cs typeface="Calibri"/>
              </a:rPr>
              <a:t>to</a:t>
            </a:r>
            <a:r>
              <a:rPr sz="1800" spc="15" dirty="0">
                <a:latin typeface="Calibri"/>
                <a:cs typeface="Calibri"/>
              </a:rPr>
              <a:t> </a:t>
            </a:r>
            <a:r>
              <a:rPr sz="1800" spc="-5" dirty="0">
                <a:latin typeface="Calibri"/>
                <a:cs typeface="Calibri"/>
              </a:rPr>
              <a:t>me</a:t>
            </a:r>
            <a:r>
              <a:rPr sz="1800" spc="10" dirty="0">
                <a:latin typeface="Calibri"/>
                <a:cs typeface="Calibri"/>
              </a:rPr>
              <a:t> </a:t>
            </a:r>
            <a:r>
              <a:rPr sz="1800" spc="-15" dirty="0">
                <a:latin typeface="Calibri"/>
                <a:cs typeface="Calibri"/>
              </a:rPr>
              <a:t>saying</a:t>
            </a:r>
            <a:r>
              <a:rPr sz="1800" spc="10" dirty="0">
                <a:latin typeface="Calibri"/>
                <a:cs typeface="Calibri"/>
              </a:rPr>
              <a:t> </a:t>
            </a:r>
            <a:r>
              <a:rPr sz="1800" spc="-5" dirty="0">
                <a:latin typeface="Calibri"/>
                <a:cs typeface="Calibri"/>
              </a:rPr>
              <a:t>he</a:t>
            </a:r>
            <a:r>
              <a:rPr sz="1800" spc="10" dirty="0">
                <a:latin typeface="Calibri"/>
                <a:cs typeface="Calibri"/>
              </a:rPr>
              <a:t> </a:t>
            </a:r>
            <a:r>
              <a:rPr sz="1800" spc="-20" dirty="0">
                <a:latin typeface="Calibri"/>
                <a:cs typeface="Calibri"/>
              </a:rPr>
              <a:t>was</a:t>
            </a:r>
            <a:r>
              <a:rPr sz="1800" spc="30" dirty="0">
                <a:latin typeface="Calibri"/>
                <a:cs typeface="Calibri"/>
              </a:rPr>
              <a:t> </a:t>
            </a:r>
            <a:r>
              <a:rPr sz="1800" spc="-25" dirty="0">
                <a:latin typeface="Calibri"/>
                <a:cs typeface="Calibri"/>
              </a:rPr>
              <a:t>present</a:t>
            </a:r>
            <a:r>
              <a:rPr sz="1800" spc="-20" dirty="0">
                <a:latin typeface="Calibri"/>
                <a:cs typeface="Calibri"/>
              </a:rPr>
              <a:t> </a:t>
            </a:r>
            <a:r>
              <a:rPr sz="1800" spc="-10" dirty="0">
                <a:latin typeface="Calibri"/>
                <a:cs typeface="Calibri"/>
              </a:rPr>
              <a:t>for </a:t>
            </a:r>
            <a:r>
              <a:rPr sz="1800" spc="-5" dirty="0">
                <a:latin typeface="Calibri"/>
                <a:cs typeface="Calibri"/>
              </a:rPr>
              <a:t> </a:t>
            </a:r>
            <a:r>
              <a:rPr sz="1800" dirty="0">
                <a:latin typeface="Calibri"/>
                <a:cs typeface="Calibri"/>
              </a:rPr>
              <a:t>the</a:t>
            </a:r>
            <a:r>
              <a:rPr sz="1800" spc="-5" dirty="0">
                <a:latin typeface="Calibri"/>
                <a:cs typeface="Calibri"/>
              </a:rPr>
              <a:t> </a:t>
            </a:r>
            <a:r>
              <a:rPr sz="1800" dirty="0">
                <a:latin typeface="Calibri"/>
                <a:cs typeface="Calibri"/>
              </a:rPr>
              <a:t>class I </a:t>
            </a:r>
            <a:r>
              <a:rPr sz="1800" spc="-15" dirty="0">
                <a:latin typeface="Calibri"/>
                <a:cs typeface="Calibri"/>
              </a:rPr>
              <a:t>couldn’t</a:t>
            </a:r>
            <a:r>
              <a:rPr sz="1800" spc="10" dirty="0">
                <a:latin typeface="Calibri"/>
                <a:cs typeface="Calibri"/>
              </a:rPr>
              <a:t> </a:t>
            </a:r>
            <a:r>
              <a:rPr sz="1800" spc="-10" dirty="0">
                <a:latin typeface="Calibri"/>
                <a:cs typeface="Calibri"/>
              </a:rPr>
              <a:t>verify</a:t>
            </a:r>
            <a:r>
              <a:rPr sz="1800" spc="-5" dirty="0">
                <a:latin typeface="Calibri"/>
                <a:cs typeface="Calibri"/>
              </a:rPr>
              <a:t> </a:t>
            </a:r>
            <a:r>
              <a:rPr sz="1800" dirty="0">
                <a:latin typeface="Calibri"/>
                <a:cs typeface="Calibri"/>
              </a:rPr>
              <a:t>it</a:t>
            </a:r>
            <a:r>
              <a:rPr sz="1800" spc="-20" dirty="0">
                <a:latin typeface="Calibri"/>
                <a:cs typeface="Calibri"/>
              </a:rPr>
              <a:t> </a:t>
            </a:r>
            <a:r>
              <a:rPr sz="1800" dirty="0">
                <a:latin typeface="Calibri"/>
                <a:cs typeface="Calibri"/>
              </a:rPr>
              <a:t>as</a:t>
            </a:r>
            <a:r>
              <a:rPr sz="1800" spc="-5" dirty="0">
                <a:latin typeface="Calibri"/>
                <a:cs typeface="Calibri"/>
              </a:rPr>
              <a:t> </a:t>
            </a:r>
            <a:r>
              <a:rPr sz="1800" dirty="0">
                <a:latin typeface="Calibri"/>
                <a:cs typeface="Calibri"/>
              </a:rPr>
              <a:t>I</a:t>
            </a:r>
            <a:r>
              <a:rPr sz="1800" spc="-10" dirty="0">
                <a:latin typeface="Calibri"/>
                <a:cs typeface="Calibri"/>
              </a:rPr>
              <a:t> </a:t>
            </a:r>
            <a:r>
              <a:rPr sz="1800" spc="-20" dirty="0">
                <a:latin typeface="Calibri"/>
                <a:cs typeface="Calibri"/>
              </a:rPr>
              <a:t>don’t</a:t>
            </a:r>
            <a:r>
              <a:rPr sz="1800" spc="-5" dirty="0">
                <a:latin typeface="Calibri"/>
                <a:cs typeface="Calibri"/>
              </a:rPr>
              <a:t> </a:t>
            </a:r>
            <a:r>
              <a:rPr sz="1800" spc="-35" dirty="0">
                <a:latin typeface="Calibri"/>
                <a:cs typeface="Calibri"/>
              </a:rPr>
              <a:t>keep</a:t>
            </a:r>
            <a:r>
              <a:rPr sz="1800" spc="5" dirty="0">
                <a:latin typeface="Calibri"/>
                <a:cs typeface="Calibri"/>
              </a:rPr>
              <a:t> </a:t>
            </a:r>
            <a:r>
              <a:rPr sz="1800" dirty="0">
                <a:latin typeface="Calibri"/>
                <a:cs typeface="Calibri"/>
              </a:rPr>
              <a:t>a</a:t>
            </a:r>
            <a:r>
              <a:rPr sz="1800" spc="-15" dirty="0">
                <a:latin typeface="Calibri"/>
                <a:cs typeface="Calibri"/>
              </a:rPr>
              <a:t> </a:t>
            </a:r>
            <a:r>
              <a:rPr sz="1800" spc="-20" dirty="0">
                <a:latin typeface="Calibri"/>
                <a:cs typeface="Calibri"/>
              </a:rPr>
              <a:t>track </a:t>
            </a:r>
            <a:r>
              <a:rPr sz="1800" spc="-5" dirty="0">
                <a:latin typeface="Calibri"/>
                <a:cs typeface="Calibri"/>
              </a:rPr>
              <a:t>of </a:t>
            </a:r>
            <a:r>
              <a:rPr sz="1800" dirty="0">
                <a:latin typeface="Calibri"/>
                <a:cs typeface="Calibri"/>
              </a:rPr>
              <a:t>it.</a:t>
            </a:r>
          </a:p>
          <a:p>
            <a:pPr>
              <a:lnSpc>
                <a:spcPct val="100000"/>
              </a:lnSpc>
              <a:spcBef>
                <a:spcPts val="15"/>
              </a:spcBef>
              <a:buClr>
                <a:srgbClr val="9E3611"/>
              </a:buClr>
              <a:buFont typeface="Arial MT"/>
              <a:buChar char="•"/>
            </a:pPr>
            <a:endParaRPr sz="1400" dirty="0">
              <a:latin typeface="Calibri"/>
              <a:cs typeface="Calibri"/>
            </a:endParaRPr>
          </a:p>
          <a:p>
            <a:pPr marL="12700">
              <a:lnSpc>
                <a:spcPct val="100000"/>
              </a:lnSpc>
            </a:pPr>
            <a:r>
              <a:rPr sz="1800" spc="-5" dirty="0">
                <a:latin typeface="Calibri"/>
                <a:cs typeface="Calibri"/>
              </a:rPr>
              <a:t>What</a:t>
            </a:r>
            <a:r>
              <a:rPr sz="1800" spc="-45" dirty="0">
                <a:latin typeface="Calibri"/>
                <a:cs typeface="Calibri"/>
              </a:rPr>
              <a:t> </a:t>
            </a:r>
            <a:r>
              <a:rPr sz="1800" spc="-10" dirty="0">
                <a:latin typeface="Calibri"/>
                <a:cs typeface="Calibri"/>
              </a:rPr>
              <a:t>can</a:t>
            </a:r>
            <a:r>
              <a:rPr sz="1800" spc="-25" dirty="0">
                <a:latin typeface="Calibri"/>
                <a:cs typeface="Calibri"/>
              </a:rPr>
              <a:t> </a:t>
            </a:r>
            <a:r>
              <a:rPr sz="1800" spc="-30" dirty="0">
                <a:latin typeface="Calibri"/>
                <a:cs typeface="Calibri"/>
              </a:rPr>
              <a:t>we</a:t>
            </a:r>
            <a:r>
              <a:rPr sz="1800" spc="-45" dirty="0">
                <a:latin typeface="Calibri"/>
                <a:cs typeface="Calibri"/>
              </a:rPr>
              <a:t> </a:t>
            </a:r>
            <a:r>
              <a:rPr sz="1800" dirty="0">
                <a:latin typeface="Calibri"/>
                <a:cs typeface="Calibri"/>
              </a:rPr>
              <a:t>do</a:t>
            </a:r>
            <a:r>
              <a:rPr sz="1800" spc="-25" dirty="0">
                <a:latin typeface="Calibri"/>
                <a:cs typeface="Calibri"/>
              </a:rPr>
              <a:t> </a:t>
            </a:r>
            <a:r>
              <a:rPr sz="1800" dirty="0">
                <a:latin typeface="Calibri"/>
                <a:cs typeface="Calibri"/>
              </a:rPr>
              <a:t>?</a:t>
            </a:r>
          </a:p>
          <a:p>
            <a:pPr marL="208279" marR="375285" indent="-196215">
              <a:lnSpc>
                <a:spcPts val="1939"/>
              </a:lnSpc>
              <a:spcBef>
                <a:spcPts val="1235"/>
              </a:spcBef>
              <a:buClr>
                <a:srgbClr val="9E3611"/>
              </a:buClr>
              <a:buSzPct val="83333"/>
              <a:buFont typeface="Arial MT"/>
              <a:buChar char="•"/>
              <a:tabLst>
                <a:tab pos="240665" algn="l"/>
                <a:tab pos="241300" algn="l"/>
              </a:tabLst>
            </a:pPr>
            <a:r>
              <a:rPr dirty="0"/>
              <a:t>	</a:t>
            </a:r>
            <a:r>
              <a:rPr sz="1800" spc="-35" dirty="0">
                <a:latin typeface="Calibri"/>
                <a:cs typeface="Calibri"/>
              </a:rPr>
              <a:t>R</a:t>
            </a:r>
            <a:r>
              <a:rPr lang="en-US" sz="1800" spc="-35" dirty="0">
                <a:latin typeface="Calibri"/>
                <a:cs typeface="Calibri"/>
              </a:rPr>
              <a:t>i</a:t>
            </a:r>
            <a:r>
              <a:rPr sz="1800" spc="-35" dirty="0">
                <a:latin typeface="Calibri"/>
                <a:cs typeface="Calibri"/>
              </a:rPr>
              <a:t>ya</a:t>
            </a:r>
            <a:r>
              <a:rPr sz="1800" spc="-45" dirty="0">
                <a:latin typeface="Calibri"/>
                <a:cs typeface="Calibri"/>
              </a:rPr>
              <a:t> </a:t>
            </a:r>
            <a:r>
              <a:rPr sz="1800" spc="-10" dirty="0">
                <a:latin typeface="Calibri"/>
                <a:cs typeface="Calibri"/>
              </a:rPr>
              <a:t>can</a:t>
            </a:r>
            <a:r>
              <a:rPr sz="1800" spc="15" dirty="0">
                <a:latin typeface="Calibri"/>
                <a:cs typeface="Calibri"/>
              </a:rPr>
              <a:t> </a:t>
            </a:r>
            <a:r>
              <a:rPr sz="1800" spc="-25" dirty="0">
                <a:latin typeface="Calibri"/>
                <a:cs typeface="Calibri"/>
              </a:rPr>
              <a:t>register</a:t>
            </a:r>
            <a:r>
              <a:rPr sz="1800" spc="5" dirty="0">
                <a:latin typeface="Calibri"/>
                <a:cs typeface="Calibri"/>
              </a:rPr>
              <a:t> </a:t>
            </a:r>
            <a:r>
              <a:rPr sz="1800" dirty="0">
                <a:latin typeface="Calibri"/>
                <a:cs typeface="Calibri"/>
              </a:rPr>
              <a:t>all</a:t>
            </a:r>
            <a:r>
              <a:rPr sz="1800" spc="-10" dirty="0">
                <a:latin typeface="Calibri"/>
                <a:cs typeface="Calibri"/>
              </a:rPr>
              <a:t> </a:t>
            </a:r>
            <a:r>
              <a:rPr sz="1800" dirty="0">
                <a:latin typeface="Calibri"/>
                <a:cs typeface="Calibri"/>
              </a:rPr>
              <a:t>the</a:t>
            </a:r>
            <a:r>
              <a:rPr sz="1800" spc="10" dirty="0">
                <a:latin typeface="Calibri"/>
                <a:cs typeface="Calibri"/>
              </a:rPr>
              <a:t> </a:t>
            </a:r>
            <a:r>
              <a:rPr sz="1800" spc="-5" dirty="0">
                <a:latin typeface="Calibri"/>
                <a:cs typeface="Calibri"/>
              </a:rPr>
              <a:t>students</a:t>
            </a:r>
            <a:r>
              <a:rPr sz="1800" spc="-10" dirty="0">
                <a:latin typeface="Calibri"/>
                <a:cs typeface="Calibri"/>
              </a:rPr>
              <a:t> </a:t>
            </a:r>
            <a:r>
              <a:rPr sz="1800" spc="-15" dirty="0">
                <a:latin typeface="Calibri"/>
                <a:cs typeface="Calibri"/>
              </a:rPr>
              <a:t>to</a:t>
            </a:r>
            <a:r>
              <a:rPr sz="1800" spc="5" dirty="0">
                <a:latin typeface="Calibri"/>
                <a:cs typeface="Calibri"/>
              </a:rPr>
              <a:t> </a:t>
            </a:r>
            <a:r>
              <a:rPr sz="1800" spc="-5" dirty="0">
                <a:latin typeface="Calibri"/>
                <a:cs typeface="Calibri"/>
              </a:rPr>
              <a:t>the</a:t>
            </a:r>
            <a:r>
              <a:rPr sz="1800" spc="-10" dirty="0">
                <a:latin typeface="Calibri"/>
                <a:cs typeface="Calibri"/>
              </a:rPr>
              <a:t> </a:t>
            </a:r>
            <a:r>
              <a:rPr sz="1800" spc="-20" dirty="0">
                <a:latin typeface="Calibri"/>
                <a:cs typeface="Calibri"/>
              </a:rPr>
              <a:t>Attendance </a:t>
            </a:r>
            <a:r>
              <a:rPr sz="1800" spc="-15" dirty="0">
                <a:latin typeface="Calibri"/>
                <a:cs typeface="Calibri"/>
              </a:rPr>
              <a:t> Automation</a:t>
            </a:r>
            <a:r>
              <a:rPr sz="1800" dirty="0">
                <a:latin typeface="Calibri"/>
                <a:cs typeface="Calibri"/>
              </a:rPr>
              <a:t> </a:t>
            </a:r>
            <a:r>
              <a:rPr sz="1800" spc="-15" dirty="0">
                <a:latin typeface="Calibri"/>
                <a:cs typeface="Calibri"/>
              </a:rPr>
              <a:t>System</a:t>
            </a:r>
            <a:r>
              <a:rPr sz="1800" dirty="0">
                <a:latin typeface="Calibri"/>
                <a:cs typeface="Calibri"/>
              </a:rPr>
              <a:t> and</a:t>
            </a:r>
            <a:r>
              <a:rPr sz="1800" spc="10" dirty="0">
                <a:latin typeface="Calibri"/>
                <a:cs typeface="Calibri"/>
              </a:rPr>
              <a:t> </a:t>
            </a:r>
            <a:r>
              <a:rPr sz="1800" spc="-20" dirty="0">
                <a:latin typeface="Calibri"/>
                <a:cs typeface="Calibri"/>
              </a:rPr>
              <a:t>track </a:t>
            </a:r>
            <a:r>
              <a:rPr sz="1800" spc="-5" dirty="0">
                <a:latin typeface="Calibri"/>
                <a:cs typeface="Calibri"/>
              </a:rPr>
              <a:t>with</a:t>
            </a:r>
            <a:r>
              <a:rPr sz="1800" spc="15" dirty="0">
                <a:latin typeface="Calibri"/>
                <a:cs typeface="Calibri"/>
              </a:rPr>
              <a:t> </a:t>
            </a:r>
            <a:r>
              <a:rPr sz="1800" spc="-25" dirty="0">
                <a:latin typeface="Calibri"/>
                <a:cs typeface="Calibri"/>
              </a:rPr>
              <a:t>separate</a:t>
            </a:r>
            <a:r>
              <a:rPr sz="1800" spc="5" dirty="0">
                <a:latin typeface="Calibri"/>
                <a:cs typeface="Calibri"/>
              </a:rPr>
              <a:t> </a:t>
            </a:r>
            <a:r>
              <a:rPr sz="1800" dirty="0">
                <a:latin typeface="Calibri"/>
                <a:cs typeface="Calibri"/>
              </a:rPr>
              <a:t>login</a:t>
            </a:r>
            <a:r>
              <a:rPr sz="1800" spc="5" dirty="0">
                <a:latin typeface="Calibri"/>
                <a:cs typeface="Calibri"/>
              </a:rPr>
              <a:t> </a:t>
            </a:r>
            <a:r>
              <a:rPr sz="1800" spc="-15" dirty="0">
                <a:latin typeface="Calibri"/>
                <a:cs typeface="Calibri"/>
              </a:rPr>
              <a:t>details</a:t>
            </a:r>
            <a:r>
              <a:rPr sz="1800" spc="5" dirty="0">
                <a:latin typeface="Calibri"/>
                <a:cs typeface="Calibri"/>
              </a:rPr>
              <a:t> </a:t>
            </a:r>
            <a:r>
              <a:rPr sz="1800" spc="-15" dirty="0">
                <a:latin typeface="Calibri"/>
                <a:cs typeface="Calibri"/>
              </a:rPr>
              <a:t>for </a:t>
            </a:r>
            <a:r>
              <a:rPr sz="1800" spc="-390" dirty="0">
                <a:latin typeface="Calibri"/>
                <a:cs typeface="Calibri"/>
              </a:rPr>
              <a:t> </a:t>
            </a:r>
            <a:r>
              <a:rPr sz="1800" dirty="0">
                <a:latin typeface="Calibri"/>
                <a:cs typeface="Calibri"/>
              </a:rPr>
              <a:t>the</a:t>
            </a:r>
            <a:r>
              <a:rPr sz="1800" spc="-5" dirty="0">
                <a:latin typeface="Calibri"/>
                <a:cs typeface="Calibri"/>
              </a:rPr>
              <a:t> faculty </a:t>
            </a:r>
            <a:r>
              <a:rPr sz="1800" dirty="0">
                <a:latin typeface="Calibri"/>
                <a:cs typeface="Calibri"/>
              </a:rPr>
              <a:t>and</a:t>
            </a:r>
            <a:r>
              <a:rPr sz="1800" spc="10" dirty="0">
                <a:latin typeface="Calibri"/>
                <a:cs typeface="Calibri"/>
              </a:rPr>
              <a:t> </a:t>
            </a:r>
            <a:r>
              <a:rPr sz="1800" spc="-5" dirty="0">
                <a:latin typeface="Calibri"/>
                <a:cs typeface="Calibri"/>
              </a:rPr>
              <a:t>emails</a:t>
            </a:r>
            <a:r>
              <a:rPr sz="1800" spc="-10" dirty="0">
                <a:latin typeface="Calibri"/>
                <a:cs typeface="Calibri"/>
              </a:rPr>
              <a:t> after</a:t>
            </a:r>
            <a:r>
              <a:rPr sz="1800" spc="-5" dirty="0">
                <a:latin typeface="Calibri"/>
                <a:cs typeface="Calibri"/>
              </a:rPr>
              <a:t> </a:t>
            </a:r>
            <a:r>
              <a:rPr sz="1800" spc="-20" dirty="0">
                <a:latin typeface="Calibri"/>
                <a:cs typeface="Calibri"/>
              </a:rPr>
              <a:t>every</a:t>
            </a:r>
            <a:r>
              <a:rPr sz="1800" spc="-25" dirty="0">
                <a:latin typeface="Calibri"/>
                <a:cs typeface="Calibri"/>
              </a:rPr>
              <a:t> </a:t>
            </a:r>
            <a:r>
              <a:rPr sz="1800" spc="-10" dirty="0">
                <a:latin typeface="Calibri"/>
                <a:cs typeface="Calibri"/>
              </a:rPr>
              <a:t>class.</a:t>
            </a:r>
            <a:endParaRPr sz="1800" dirty="0">
              <a:latin typeface="Calibri"/>
              <a:cs typeface="Calibri"/>
            </a:endParaRPr>
          </a:p>
        </p:txBody>
      </p:sp>
      <p:grpSp>
        <p:nvGrpSpPr>
          <p:cNvPr id="7" name="object 7"/>
          <p:cNvGrpSpPr/>
          <p:nvPr/>
        </p:nvGrpSpPr>
        <p:grpSpPr>
          <a:xfrm>
            <a:off x="6938771" y="207263"/>
            <a:ext cx="4920615" cy="6650990"/>
            <a:chOff x="6938771" y="207263"/>
            <a:chExt cx="4920615" cy="6650990"/>
          </a:xfrm>
        </p:grpSpPr>
        <p:pic>
          <p:nvPicPr>
            <p:cNvPr id="8" name="object 8"/>
            <p:cNvPicPr/>
            <p:nvPr/>
          </p:nvPicPr>
          <p:blipFill>
            <a:blip r:embed="rId2" cstate="print"/>
            <a:stretch>
              <a:fillRect/>
            </a:stretch>
          </p:blipFill>
          <p:spPr>
            <a:xfrm>
              <a:off x="6938771" y="207263"/>
              <a:ext cx="4622291" cy="6650732"/>
            </a:xfrm>
            <a:prstGeom prst="rect">
              <a:avLst/>
            </a:prstGeom>
          </p:spPr>
        </p:pic>
        <p:pic>
          <p:nvPicPr>
            <p:cNvPr id="9" name="object 9"/>
            <p:cNvPicPr/>
            <p:nvPr/>
          </p:nvPicPr>
          <p:blipFill>
            <a:blip r:embed="rId3" cstate="print"/>
            <a:stretch>
              <a:fillRect/>
            </a:stretch>
          </p:blipFill>
          <p:spPr>
            <a:xfrm>
              <a:off x="11401805" y="6229349"/>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865834" y="-88952"/>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2036742"/>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2F4ED2B8-D570-46B7-93F7-36E4D23B95D6}"/>
              </a:ext>
            </a:extLst>
          </p:cNvPr>
          <p:cNvPicPr/>
          <p:nvPr/>
        </p:nvPicPr>
        <p:blipFill>
          <a:blip r:embed="rId3">
            <a:extLst>
              <a:ext uri="{28A0092B-C50C-407E-A947-70E740481C1C}">
                <a14:useLocalDpi xmlns:a14="http://schemas.microsoft.com/office/drawing/2010/main" val="0"/>
              </a:ext>
            </a:extLst>
          </a:blip>
          <a:stretch>
            <a:fillRect/>
          </a:stretch>
        </p:blipFill>
        <p:spPr>
          <a:xfrm>
            <a:off x="1285981" y="4067699"/>
            <a:ext cx="3046953" cy="2381340"/>
          </a:xfrm>
          <a:prstGeom prst="rect">
            <a:avLst/>
          </a:prstGeom>
        </p:spPr>
      </p:pic>
      <p:sp>
        <p:nvSpPr>
          <p:cNvPr id="12" name="TextBox 11">
            <a:extLst>
              <a:ext uri="{FF2B5EF4-FFF2-40B4-BE49-F238E27FC236}">
                <a16:creationId xmlns:a16="http://schemas.microsoft.com/office/drawing/2014/main" id="{75E99D4B-F7DA-4ACD-AF65-05C2782B1531}"/>
              </a:ext>
            </a:extLst>
          </p:cNvPr>
          <p:cNvSpPr txBox="1"/>
          <p:nvPr/>
        </p:nvSpPr>
        <p:spPr>
          <a:xfrm>
            <a:off x="1818334" y="80914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3" name="TextBox 12">
            <a:extLst>
              <a:ext uri="{FF2B5EF4-FFF2-40B4-BE49-F238E27FC236}">
                <a16:creationId xmlns:a16="http://schemas.microsoft.com/office/drawing/2014/main" id="{363E167C-B699-429E-84FF-E6EA7D266341}"/>
              </a:ext>
            </a:extLst>
          </p:cNvPr>
          <p:cNvSpPr txBox="1"/>
          <p:nvPr/>
        </p:nvSpPr>
        <p:spPr>
          <a:xfrm>
            <a:off x="8454569" y="81637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243783A5-DAAC-4959-B0E5-16A577277732}"/>
              </a:ext>
            </a:extLst>
          </p:cNvPr>
          <p:cNvCxnSpPr>
            <a:cxnSpLocks/>
          </p:cNvCxnSpPr>
          <p:nvPr/>
        </p:nvCxnSpPr>
        <p:spPr>
          <a:xfrm>
            <a:off x="5115139" y="1905000"/>
            <a:ext cx="1895261"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CF1AD2A-FD09-4CA6-AFF5-DA270987C2B4}"/>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7" name="image25.png">
            <a:extLst>
              <a:ext uri="{FF2B5EF4-FFF2-40B4-BE49-F238E27FC236}">
                <a16:creationId xmlns:a16="http://schemas.microsoft.com/office/drawing/2014/main" id="{D87E9ECF-FFD1-4BF0-BCD3-325D284F8B89}"/>
              </a:ext>
            </a:extLst>
          </p:cNvPr>
          <p:cNvPicPr/>
          <p:nvPr/>
        </p:nvPicPr>
        <p:blipFill>
          <a:blip r:embed="rId4" cstate="print"/>
          <a:stretch>
            <a:fillRect/>
          </a:stretch>
        </p:blipFill>
        <p:spPr>
          <a:xfrm>
            <a:off x="1284934" y="1612312"/>
            <a:ext cx="3048000" cy="2103185"/>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249F6D7B-EA9B-4B73-8119-4E43490859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1612313"/>
            <a:ext cx="3581400" cy="219768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B92CA8C-91F2-4C50-8444-CD37583265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8938" y="4067699"/>
            <a:ext cx="3512462" cy="2381340"/>
          </a:xfrm>
          <a:prstGeom prst="rect">
            <a:avLst/>
          </a:prstGeom>
        </p:spPr>
      </p:pic>
    </p:spTree>
    <p:extLst>
      <p:ext uri="{BB962C8B-B14F-4D97-AF65-F5344CB8AC3E}">
        <p14:creationId xmlns:p14="http://schemas.microsoft.com/office/powerpoint/2010/main" val="13358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47800" y="390069"/>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2036742"/>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6A1AD4D8-1DD3-4A5E-A13A-78F4800EA4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66824" y="2652414"/>
            <a:ext cx="4038601" cy="2781290"/>
          </a:xfrm>
          <a:prstGeom prst="rect">
            <a:avLst/>
          </a:prstGeom>
        </p:spPr>
      </p:pic>
      <p:sp>
        <p:nvSpPr>
          <p:cNvPr id="11" name="TextBox 10">
            <a:extLst>
              <a:ext uri="{FF2B5EF4-FFF2-40B4-BE49-F238E27FC236}">
                <a16:creationId xmlns:a16="http://schemas.microsoft.com/office/drawing/2014/main" id="{FE9E88C8-4720-4D9C-B6B0-D23007975BB1}"/>
              </a:ext>
            </a:extLst>
          </p:cNvPr>
          <p:cNvSpPr txBox="1"/>
          <p:nvPr/>
        </p:nvSpPr>
        <p:spPr>
          <a:xfrm>
            <a:off x="2292210" y="172645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2" name="TextBox 11">
            <a:extLst>
              <a:ext uri="{FF2B5EF4-FFF2-40B4-BE49-F238E27FC236}">
                <a16:creationId xmlns:a16="http://schemas.microsoft.com/office/drawing/2014/main" id="{822AC6E7-7BF5-44AC-8300-D099DD6C1B33}"/>
              </a:ext>
            </a:extLst>
          </p:cNvPr>
          <p:cNvSpPr txBox="1"/>
          <p:nvPr/>
        </p:nvSpPr>
        <p:spPr>
          <a:xfrm>
            <a:off x="8877147" y="1697428"/>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B2448E53-E180-466F-96DF-A3DE46473BDF}"/>
              </a:ext>
            </a:extLst>
          </p:cNvPr>
          <p:cNvCxnSpPr/>
          <p:nvPr/>
        </p:nvCxnSpPr>
        <p:spPr>
          <a:xfrm>
            <a:off x="5650534" y="3240637"/>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10;&#10;Description automatically generated">
            <a:extLst>
              <a:ext uri="{FF2B5EF4-FFF2-40B4-BE49-F238E27FC236}">
                <a16:creationId xmlns:a16="http://schemas.microsoft.com/office/drawing/2014/main" id="{EB9A443B-0606-48B8-9F2D-B19B4014A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444" y="2703840"/>
            <a:ext cx="4086606" cy="2781290"/>
          </a:xfrm>
          <a:prstGeom prst="rect">
            <a:avLst/>
          </a:prstGeom>
        </p:spPr>
      </p:pic>
    </p:spTree>
    <p:extLst>
      <p:ext uri="{BB962C8B-B14F-4D97-AF65-F5344CB8AC3E}">
        <p14:creationId xmlns:p14="http://schemas.microsoft.com/office/powerpoint/2010/main" val="18701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A95D20-E8C2-CC49-A6C9-E466E4AE3B7B}"/>
              </a:ext>
            </a:extLst>
          </p:cNvPr>
          <p:cNvSpPr>
            <a:spLocks noGrp="1"/>
          </p:cNvSpPr>
          <p:nvPr>
            <p:ph type="title"/>
          </p:nvPr>
        </p:nvSpPr>
        <p:spPr>
          <a:xfrm>
            <a:off x="723900" y="457200"/>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8 TEST CASES:</a:t>
            </a:r>
          </a:p>
        </p:txBody>
      </p:sp>
      <p:graphicFrame>
        <p:nvGraphicFramePr>
          <p:cNvPr id="4" name="Table 4">
            <a:extLst>
              <a:ext uri="{FF2B5EF4-FFF2-40B4-BE49-F238E27FC236}">
                <a16:creationId xmlns:a16="http://schemas.microsoft.com/office/drawing/2014/main" id="{29DCE4B6-D2F8-7E42-BCFF-E622C79791BD}"/>
              </a:ext>
            </a:extLst>
          </p:cNvPr>
          <p:cNvGraphicFramePr>
            <a:graphicFrameLocks noGrp="1"/>
          </p:cNvGraphicFramePr>
          <p:nvPr>
            <p:ph idx="1"/>
            <p:extLst>
              <p:ext uri="{D42A27DB-BD31-4B8C-83A1-F6EECF244321}">
                <p14:modId xmlns:p14="http://schemas.microsoft.com/office/powerpoint/2010/main" val="539169255"/>
              </p:ext>
            </p:extLst>
          </p:nvPr>
        </p:nvGraphicFramePr>
        <p:xfrm>
          <a:off x="723900" y="2450209"/>
          <a:ext cx="10744202" cy="3756149"/>
        </p:xfrm>
        <a:graphic>
          <a:graphicData uri="http://schemas.openxmlformats.org/drawingml/2006/table">
            <a:tbl>
              <a:tblPr firstRow="1" bandRow="1">
                <a:noFill/>
                <a:tableStyleId>{5C22544A-7EE6-4342-B048-85BDC9FD1C3A}</a:tableStyleId>
              </a:tblPr>
              <a:tblGrid>
                <a:gridCol w="873011">
                  <a:extLst>
                    <a:ext uri="{9D8B030D-6E8A-4147-A177-3AD203B41FA5}">
                      <a16:colId xmlns:a16="http://schemas.microsoft.com/office/drawing/2014/main" val="1016361056"/>
                    </a:ext>
                  </a:extLst>
                </a:gridCol>
                <a:gridCol w="1536327">
                  <a:extLst>
                    <a:ext uri="{9D8B030D-6E8A-4147-A177-3AD203B41FA5}">
                      <a16:colId xmlns:a16="http://schemas.microsoft.com/office/drawing/2014/main" val="2245149109"/>
                    </a:ext>
                  </a:extLst>
                </a:gridCol>
                <a:gridCol w="3707237">
                  <a:extLst>
                    <a:ext uri="{9D8B030D-6E8A-4147-A177-3AD203B41FA5}">
                      <a16:colId xmlns:a16="http://schemas.microsoft.com/office/drawing/2014/main" val="203336559"/>
                    </a:ext>
                  </a:extLst>
                </a:gridCol>
                <a:gridCol w="3397893">
                  <a:extLst>
                    <a:ext uri="{9D8B030D-6E8A-4147-A177-3AD203B41FA5}">
                      <a16:colId xmlns:a16="http://schemas.microsoft.com/office/drawing/2014/main" val="220071634"/>
                    </a:ext>
                  </a:extLst>
                </a:gridCol>
                <a:gridCol w="1229734">
                  <a:extLst>
                    <a:ext uri="{9D8B030D-6E8A-4147-A177-3AD203B41FA5}">
                      <a16:colId xmlns:a16="http://schemas.microsoft.com/office/drawing/2014/main" val="58073673"/>
                    </a:ext>
                  </a:extLst>
                </a:gridCol>
              </a:tblGrid>
              <a:tr h="592767">
                <a:tc>
                  <a:txBody>
                    <a:bodyPr/>
                    <a:lstStyle/>
                    <a:p>
                      <a:pPr algn="ctr">
                        <a:lnSpc>
                          <a:spcPct val="100000"/>
                        </a:lnSpc>
                        <a:spcBef>
                          <a:spcPts val="795"/>
                        </a:spcBef>
                      </a:pPr>
                      <a:r>
                        <a:rPr lang="en-US" sz="1500" b="0" cap="none" spc="60">
                          <a:solidFill>
                            <a:schemeClr val="bg1"/>
                          </a:solidFill>
                          <a:latin typeface="+mn-lt"/>
                          <a:cs typeface="Rockwell"/>
                        </a:rPr>
                        <a:t>Story Number</a:t>
                      </a:r>
                      <a:endParaRPr sz="1500" b="0" cap="none" spc="60">
                        <a:solidFill>
                          <a:schemeClr val="bg1"/>
                        </a:solidFill>
                        <a:latin typeface="+mn-lt"/>
                        <a:cs typeface="Rockwell"/>
                      </a:endParaRP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0000"/>
                        </a:lnSpc>
                        <a:spcBef>
                          <a:spcPts val="795"/>
                        </a:spcBef>
                      </a:pPr>
                      <a:r>
                        <a:rPr sz="1500" b="0" cap="none" spc="60">
                          <a:solidFill>
                            <a:schemeClr val="bg1"/>
                          </a:solidFill>
                          <a:latin typeface="+mn-lt"/>
                          <a:cs typeface="Rockwell"/>
                        </a:rPr>
                        <a:t>Scenario</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0000"/>
                        </a:lnSpc>
                        <a:spcBef>
                          <a:spcPts val="795"/>
                        </a:spcBef>
                      </a:pPr>
                      <a:r>
                        <a:rPr sz="1500" b="0" cap="none" spc="60" dirty="0">
                          <a:solidFill>
                            <a:schemeClr val="bg1"/>
                          </a:solidFill>
                          <a:latin typeface="+mn-lt"/>
                          <a:cs typeface="Rockwell"/>
                        </a:rPr>
                        <a:t>Test Case</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1905" algn="ctr">
                        <a:lnSpc>
                          <a:spcPct val="100000"/>
                        </a:lnSpc>
                        <a:spcBef>
                          <a:spcPts val="795"/>
                        </a:spcBef>
                      </a:pPr>
                      <a:r>
                        <a:rPr sz="1500" b="0" cap="none" spc="60">
                          <a:solidFill>
                            <a:schemeClr val="bg1"/>
                          </a:solidFill>
                          <a:latin typeface="+mn-lt"/>
                          <a:cs typeface="Rockwell"/>
                        </a:rPr>
                        <a:t>Expected Result</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249554" marR="230504" indent="-10160" algn="ctr">
                        <a:lnSpc>
                          <a:spcPct val="100000"/>
                        </a:lnSpc>
                        <a:spcBef>
                          <a:spcPts val="740"/>
                        </a:spcBef>
                      </a:pPr>
                      <a:r>
                        <a:rPr sz="1500" b="0" cap="none" spc="60">
                          <a:solidFill>
                            <a:schemeClr val="bg1"/>
                          </a:solidFill>
                          <a:latin typeface="+mn-lt"/>
                          <a:cs typeface="Rockwell"/>
                        </a:rPr>
                        <a:t>Actual  Result</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75113887"/>
                  </a:ext>
                </a:extLst>
              </a:tr>
              <a:tr h="73949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   US – 17</a:t>
                      </a:r>
                      <a:endParaRPr lang="en-US" sz="1300" cap="none" spc="0">
                        <a:solidFill>
                          <a:schemeClr val="tx1"/>
                        </a:solidFill>
                        <a:latin typeface="+mn-lt"/>
                        <a:cs typeface="Times New Roman"/>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Email to registered faculty </a:t>
                      </a: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0000"/>
                        </a:lnSpc>
                        <a:spcBef>
                          <a:spcPts val="40"/>
                        </a:spcBef>
                      </a:pPr>
                      <a:r>
                        <a:rPr lang="en-US" sz="1300" cap="none" spc="0">
                          <a:solidFill>
                            <a:schemeClr val="tx1"/>
                          </a:solidFill>
                          <a:latin typeface="+mn-lt"/>
                          <a:cs typeface="Rockwell"/>
                        </a:rPr>
                        <a:t>Once faculty clicks on send an email success message should be displayed</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0000"/>
                        </a:lnSpc>
                        <a:spcBef>
                          <a:spcPts val="30"/>
                        </a:spcBef>
                      </a:pPr>
                      <a:endParaRPr lang="en-US" sz="1300" cap="none" spc="0">
                        <a:solidFill>
                          <a:schemeClr val="tx1"/>
                        </a:solidFill>
                        <a:latin typeface="+mn-lt"/>
                        <a:cs typeface="Rockwell"/>
                      </a:endParaRPr>
                    </a:p>
                    <a:p>
                      <a:pPr algn="ctr">
                        <a:lnSpc>
                          <a:spcPct val="100000"/>
                        </a:lnSpc>
                        <a:spcBef>
                          <a:spcPts val="30"/>
                        </a:spcBef>
                      </a:pPr>
                      <a:r>
                        <a:rPr lang="en-US" sz="1300" cap="none" spc="0">
                          <a:solidFill>
                            <a:schemeClr val="tx1"/>
                          </a:solidFill>
                          <a:latin typeface="+mn-lt"/>
                          <a:cs typeface="Rockwell"/>
                        </a:rPr>
                        <a:t>Attendance submitted and email sent message should be displayed </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marL="324485" algn="ctr">
                        <a:lnSpc>
                          <a:spcPct val="100000"/>
                        </a:lnSpc>
                        <a:spcBef>
                          <a:spcPts val="5"/>
                        </a:spcBef>
                      </a:pPr>
                      <a:endParaRPr lang="en-US" sz="1300" b="1" cap="none" spc="0">
                        <a:solidFill>
                          <a:schemeClr val="tx1"/>
                        </a:solidFill>
                        <a:latin typeface="+mn-lt"/>
                        <a:cs typeface="Rockwell"/>
                      </a:endParaRPr>
                    </a:p>
                    <a:p>
                      <a:pPr marL="324485" algn="ctr">
                        <a:lnSpc>
                          <a:spcPct val="100000"/>
                        </a:lnSpc>
                        <a:spcBef>
                          <a:spcPts val="5"/>
                        </a:spcBef>
                      </a:pPr>
                      <a:endParaRPr lang="en-US" sz="1300" b="1" cap="none" spc="0">
                        <a:solidFill>
                          <a:schemeClr val="tx1"/>
                        </a:solidFill>
                        <a:latin typeface="+mn-lt"/>
                        <a:cs typeface="Rockwell"/>
                      </a:endParaRPr>
                    </a:p>
                    <a:p>
                      <a:pPr marL="324485" algn="ctr">
                        <a:lnSpc>
                          <a:spcPct val="100000"/>
                        </a:lnSpc>
                        <a:spcBef>
                          <a:spcPts val="5"/>
                        </a:spcBef>
                      </a:pPr>
                      <a:r>
                        <a:rPr lang="en-US" sz="1300" b="1" cap="none" spc="0">
                          <a:solidFill>
                            <a:schemeClr val="tx1"/>
                          </a:solidFill>
                          <a:latin typeface="+mn-lt"/>
                          <a:cs typeface="Rockwell"/>
                        </a:rPr>
                        <a:t>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63658223"/>
                  </a:ext>
                </a:extLst>
              </a:tr>
              <a:tr h="739492">
                <a:tc>
                  <a:txBody>
                    <a:bodyPr/>
                    <a:lstStyle/>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   US – 17</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Email to registered faculty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40"/>
                        </a:spcBef>
                      </a:pPr>
                      <a:r>
                        <a:rPr lang="en-US" sz="1300" cap="none" spc="0">
                          <a:solidFill>
                            <a:schemeClr val="tx1"/>
                          </a:solidFill>
                          <a:latin typeface="+mn-lt"/>
                          <a:cs typeface="Rockwell"/>
                        </a:rPr>
                        <a:t>When clicked on send email an email with absent list should be sent to registered faculty id</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55"/>
                        </a:spcBef>
                      </a:pPr>
                      <a:r>
                        <a:rPr lang="en-US" sz="1300" cap="none" spc="0">
                          <a:solidFill>
                            <a:schemeClr val="tx1"/>
                          </a:solidFill>
                          <a:latin typeface="+mn-lt"/>
                          <a:cs typeface="Rockwell"/>
                        </a:rPr>
                        <a:t>Absent list for the present date should be received by faculty</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pPr>
                      <a:endParaRPr lang="en-US" sz="1300" b="1" cap="none" spc="0">
                        <a:solidFill>
                          <a:schemeClr val="tx1"/>
                        </a:solidFill>
                        <a:latin typeface="+mn-lt"/>
                        <a:cs typeface="Rockwell"/>
                      </a:endParaRPr>
                    </a:p>
                    <a:p>
                      <a:pPr algn="ctr">
                        <a:lnSpc>
                          <a:spcPct val="100000"/>
                        </a:lnSpc>
                      </a:pPr>
                      <a:r>
                        <a:rPr lang="en-US" sz="1300" b="1" cap="none" spc="0">
                          <a:solidFill>
                            <a:schemeClr val="tx1"/>
                          </a:solidFill>
                          <a:latin typeface="+mn-lt"/>
                          <a:cs typeface="Rockwell"/>
                        </a:rPr>
                        <a:t>          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76572691"/>
                  </a:ext>
                </a:extLst>
              </a:tr>
              <a:tr h="944906">
                <a:tc>
                  <a:txBody>
                    <a:bodyPr/>
                    <a:lstStyle/>
                    <a:p>
                      <a:pPr algn="ctr">
                        <a:lnSpc>
                          <a:spcPct val="100000"/>
                        </a:lnSpc>
                      </a:pPr>
                      <a:r>
                        <a:rPr lang="en-US" sz="1300" cap="none" spc="0">
                          <a:solidFill>
                            <a:schemeClr val="tx1"/>
                          </a:solidFill>
                          <a:latin typeface="+mn-lt"/>
                          <a:cs typeface="Rockwell"/>
                        </a:rPr>
                        <a:t>  </a:t>
                      </a:r>
                    </a:p>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US – 18</a:t>
                      </a: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Redesign UI interface</a:t>
                      </a: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95885" marR="29209" indent="91440" algn="ctr">
                        <a:lnSpc>
                          <a:spcPct val="155800"/>
                        </a:lnSpc>
                        <a:spcBef>
                          <a:spcPts val="20"/>
                        </a:spcBef>
                      </a:pPr>
                      <a:r>
                        <a:rPr lang="en-US" sz="1300" cap="none" spc="0">
                          <a:solidFill>
                            <a:schemeClr val="tx1"/>
                          </a:solidFill>
                          <a:latin typeface="+mn-lt"/>
                          <a:cs typeface="Rockwell"/>
                        </a:rPr>
                        <a:t>Redesigned applications icons should be displayed for all pages of application</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0000"/>
                        </a:lnSpc>
                        <a:spcBef>
                          <a:spcPts val="25"/>
                        </a:spcBef>
                      </a:pPr>
                      <a:endParaRPr lang="en-US" sz="1300" cap="none" spc="0">
                        <a:solidFill>
                          <a:schemeClr val="tx1"/>
                        </a:solidFill>
                        <a:latin typeface="+mn-lt"/>
                        <a:cs typeface="Rockwell"/>
                      </a:endParaRPr>
                    </a:p>
                    <a:p>
                      <a:pPr algn="ctr">
                        <a:lnSpc>
                          <a:spcPct val="100000"/>
                        </a:lnSpc>
                        <a:spcBef>
                          <a:spcPts val="25"/>
                        </a:spcBef>
                      </a:pPr>
                      <a:r>
                        <a:rPr lang="en-US" sz="1300" cap="none" spc="0">
                          <a:solidFill>
                            <a:schemeClr val="tx1"/>
                          </a:solidFill>
                          <a:latin typeface="+mn-lt"/>
                          <a:cs typeface="Rockwell"/>
                        </a:rPr>
                        <a:t>All the pages of applications are updated with user friendly colors and icons</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0000"/>
                        </a:lnSpc>
                      </a:pPr>
                      <a:endParaRPr lang="en-US" sz="1300" b="1" cap="none" spc="0">
                        <a:solidFill>
                          <a:schemeClr val="tx1"/>
                        </a:solidFill>
                        <a:latin typeface="+mn-lt"/>
                        <a:cs typeface="Rockwell"/>
                      </a:endParaRPr>
                    </a:p>
                    <a:p>
                      <a:pPr algn="ctr">
                        <a:lnSpc>
                          <a:spcPct val="100000"/>
                        </a:lnSpc>
                      </a:pPr>
                      <a:endParaRPr lang="en-US" sz="1300" b="1" cap="none" spc="0">
                        <a:solidFill>
                          <a:schemeClr val="tx1"/>
                        </a:solidFill>
                        <a:latin typeface="+mn-lt"/>
                        <a:cs typeface="Rockwell"/>
                      </a:endParaRPr>
                    </a:p>
                    <a:p>
                      <a:pPr algn="ctr">
                        <a:lnSpc>
                          <a:spcPct val="100000"/>
                        </a:lnSpc>
                      </a:pPr>
                      <a:r>
                        <a:rPr lang="en-US" sz="1300" b="1" cap="none" spc="0">
                          <a:solidFill>
                            <a:schemeClr val="tx1"/>
                          </a:solidFill>
                          <a:latin typeface="+mn-lt"/>
                          <a:cs typeface="Rockwell"/>
                        </a:rPr>
                        <a:t>           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2339355"/>
                  </a:ext>
                </a:extLst>
              </a:tr>
              <a:tr h="739492">
                <a:tc>
                  <a:txBody>
                    <a:bodyPr/>
                    <a:lstStyle/>
                    <a:p>
                      <a:pPr algn="ctr">
                        <a:lnSpc>
                          <a:spcPct val="100000"/>
                        </a:lnSpc>
                      </a:pPr>
                      <a:endParaRPr lang="en-US" sz="1300" cap="none" spc="0">
                        <a:solidFill>
                          <a:schemeClr val="tx1"/>
                        </a:solidFill>
                        <a:latin typeface="+mn-lt"/>
                        <a:cs typeface="Rockwell"/>
                      </a:endParaRPr>
                    </a:p>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US - 19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Create exe file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95885" marR="29209" indent="91440" algn="ctr">
                        <a:lnSpc>
                          <a:spcPct val="155800"/>
                        </a:lnSpc>
                        <a:spcBef>
                          <a:spcPts val="20"/>
                        </a:spcBef>
                      </a:pPr>
                      <a:r>
                        <a:rPr lang="en-US" sz="1300" cap="none" spc="0">
                          <a:solidFill>
                            <a:schemeClr val="tx1"/>
                          </a:solidFill>
                          <a:latin typeface="+mn-lt"/>
                          <a:cs typeface="Rockwell"/>
                        </a:rPr>
                        <a:t>Converted exe file should be able to start the application </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25"/>
                        </a:spcBef>
                      </a:pPr>
                      <a:endParaRPr lang="en-US" sz="1300" cap="none" spc="0">
                        <a:solidFill>
                          <a:schemeClr val="tx1"/>
                        </a:solidFill>
                        <a:latin typeface="+mn-lt"/>
                        <a:cs typeface="Rockwell"/>
                      </a:endParaRPr>
                    </a:p>
                    <a:p>
                      <a:pPr algn="ctr">
                        <a:lnSpc>
                          <a:spcPct val="100000"/>
                        </a:lnSpc>
                        <a:spcBef>
                          <a:spcPts val="25"/>
                        </a:spcBef>
                      </a:pPr>
                      <a:r>
                        <a:rPr lang="en-US" sz="1300" cap="none" spc="0">
                          <a:solidFill>
                            <a:schemeClr val="tx1"/>
                          </a:solidFill>
                          <a:latin typeface="+mn-lt"/>
                          <a:cs typeface="Rockwell"/>
                        </a:rPr>
                        <a:t>Application is launched when user clicks on </a:t>
                      </a:r>
                      <a:r>
                        <a:rPr lang="en-US" sz="1300" cap="none" spc="0" err="1">
                          <a:solidFill>
                            <a:schemeClr val="tx1"/>
                          </a:solidFill>
                          <a:latin typeface="+mn-lt"/>
                          <a:cs typeface="Rockwell"/>
                        </a:rPr>
                        <a:t>main.exe</a:t>
                      </a:r>
                      <a:r>
                        <a:rPr lang="en-US" sz="1300" cap="none" spc="0">
                          <a:solidFill>
                            <a:schemeClr val="tx1"/>
                          </a:solidFill>
                          <a:latin typeface="+mn-lt"/>
                          <a:cs typeface="Rockwell"/>
                        </a:rPr>
                        <a:t> file</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pPr>
                      <a:endParaRPr lang="en-US" sz="1300" b="1" cap="none" spc="0" dirty="0">
                        <a:solidFill>
                          <a:schemeClr val="tx1"/>
                        </a:solidFill>
                        <a:latin typeface="+mn-lt"/>
                        <a:cs typeface="Rockwell"/>
                      </a:endParaRPr>
                    </a:p>
                    <a:p>
                      <a:pPr algn="ctr">
                        <a:lnSpc>
                          <a:spcPct val="100000"/>
                        </a:lnSpc>
                      </a:pPr>
                      <a:endParaRPr lang="en-US" sz="1300" b="1" cap="none" spc="0" dirty="0">
                        <a:solidFill>
                          <a:schemeClr val="tx1"/>
                        </a:solidFill>
                        <a:latin typeface="+mn-lt"/>
                        <a:cs typeface="Rockwell"/>
                      </a:endParaRPr>
                    </a:p>
                    <a:p>
                      <a:pPr algn="ctr">
                        <a:lnSpc>
                          <a:spcPct val="100000"/>
                        </a:lnSpc>
                      </a:pPr>
                      <a:r>
                        <a:rPr lang="en-US" sz="1300" b="1" cap="none" spc="0" dirty="0">
                          <a:solidFill>
                            <a:schemeClr val="tx1"/>
                          </a:solidFill>
                          <a:latin typeface="+mn-lt"/>
                          <a:cs typeface="Rockwell"/>
                        </a:rPr>
                        <a:t>         Pass</a:t>
                      </a:r>
                      <a:endParaRPr sz="1300" b="1" cap="none" spc="0" dirty="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1720301"/>
                  </a:ext>
                </a:extLst>
              </a:tr>
            </a:tbl>
          </a:graphicData>
        </a:graphic>
      </p:graphicFrame>
    </p:spTree>
    <p:extLst>
      <p:ext uri="{BB962C8B-B14F-4D97-AF65-F5344CB8AC3E}">
        <p14:creationId xmlns:p14="http://schemas.microsoft.com/office/powerpoint/2010/main" val="308319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8 Burndown Chart</a:t>
            </a:r>
          </a:p>
        </p:txBody>
      </p:sp>
      <p:graphicFrame>
        <p:nvGraphicFramePr>
          <p:cNvPr id="8" name="Chart 7">
            <a:extLst>
              <a:ext uri="{FF2B5EF4-FFF2-40B4-BE49-F238E27FC236}">
                <a16:creationId xmlns:a16="http://schemas.microsoft.com/office/drawing/2014/main" id="{F5617FC7-5BAD-49DB-B824-0B7C7C381D6B}"/>
              </a:ext>
            </a:extLst>
          </p:cNvPr>
          <p:cNvGraphicFramePr>
            <a:graphicFrameLocks/>
          </p:cNvGraphicFramePr>
          <p:nvPr>
            <p:extLst>
              <p:ext uri="{D42A27DB-BD31-4B8C-83A1-F6EECF244321}">
                <p14:modId xmlns:p14="http://schemas.microsoft.com/office/powerpoint/2010/main" val="1417420121"/>
              </p:ext>
            </p:extLst>
          </p:nvPr>
        </p:nvGraphicFramePr>
        <p:xfrm>
          <a:off x="152400" y="96298"/>
          <a:ext cx="11704320" cy="41810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3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F3CF90-7DFF-413B-A6DC-E81D3678BF11}"/>
              </a:ext>
            </a:extLst>
          </p:cNvPr>
          <p:cNvSpPr txBox="1"/>
          <p:nvPr/>
        </p:nvSpPr>
        <p:spPr>
          <a:xfrm>
            <a:off x="520360" y="447783"/>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chemeClr val="tx1"/>
                </a:solidFill>
                <a:latin typeface="+mj-lt"/>
                <a:ea typeface="+mj-ea"/>
                <a:cs typeface="+mj-cs"/>
              </a:rPr>
              <a:t>Sprint Retrospective</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1402568" y="6230111"/>
            <a:ext cx="457200"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00" y="6257544"/>
            <a:ext cx="399415" cy="399415"/>
          </a:xfrm>
          <a:custGeom>
            <a:avLst/>
            <a:gdLst/>
            <a:ahLst/>
            <a:cxnLst/>
            <a:rect l="l" t="t" r="r" b="b"/>
            <a:pathLst>
              <a:path w="399415" h="399415">
                <a:moveTo>
                  <a:pt x="0" y="199643"/>
                </a:moveTo>
                <a:lnTo>
                  <a:pt x="5274" y="153867"/>
                </a:lnTo>
                <a:lnTo>
                  <a:pt x="20296" y="111845"/>
                </a:lnTo>
                <a:lnTo>
                  <a:pt x="43867" y="74776"/>
                </a:lnTo>
                <a:lnTo>
                  <a:pt x="74787" y="43859"/>
                </a:lnTo>
                <a:lnTo>
                  <a:pt x="111856" y="20291"/>
                </a:lnTo>
                <a:lnTo>
                  <a:pt x="153875" y="5272"/>
                </a:lnTo>
                <a:lnTo>
                  <a:pt x="199644" y="0"/>
                </a:lnTo>
                <a:lnTo>
                  <a:pt x="245412" y="5272"/>
                </a:lnTo>
                <a:lnTo>
                  <a:pt x="287431" y="20291"/>
                </a:lnTo>
                <a:lnTo>
                  <a:pt x="324500" y="43859"/>
                </a:lnTo>
                <a:lnTo>
                  <a:pt x="355420" y="74776"/>
                </a:lnTo>
                <a:lnTo>
                  <a:pt x="378991" y="111845"/>
                </a:lnTo>
                <a:lnTo>
                  <a:pt x="394013" y="153867"/>
                </a:lnTo>
                <a:lnTo>
                  <a:pt x="399288" y="199643"/>
                </a:lnTo>
                <a:lnTo>
                  <a:pt x="394013" y="245420"/>
                </a:lnTo>
                <a:lnTo>
                  <a:pt x="378991" y="287442"/>
                </a:lnTo>
                <a:lnTo>
                  <a:pt x="355420" y="324511"/>
                </a:lnTo>
                <a:lnTo>
                  <a:pt x="324500" y="355428"/>
                </a:lnTo>
                <a:lnTo>
                  <a:pt x="287431" y="378996"/>
                </a:lnTo>
                <a:lnTo>
                  <a:pt x="245412" y="394015"/>
                </a:lnTo>
                <a:lnTo>
                  <a:pt x="199644" y="399287"/>
                </a:lnTo>
                <a:lnTo>
                  <a:pt x="153875" y="394015"/>
                </a:lnTo>
                <a:lnTo>
                  <a:pt x="111856" y="378996"/>
                </a:lnTo>
                <a:lnTo>
                  <a:pt x="74787" y="355428"/>
                </a:lnTo>
                <a:lnTo>
                  <a:pt x="43867" y="324511"/>
                </a:lnTo>
                <a:lnTo>
                  <a:pt x="20296" y="287442"/>
                </a:lnTo>
                <a:lnTo>
                  <a:pt x="5274" y="245420"/>
                </a:lnTo>
                <a:lnTo>
                  <a:pt x="0" y="199643"/>
                </a:lnTo>
                <a:close/>
              </a:path>
            </a:pathLst>
          </a:custGeom>
          <a:ln w="12700">
            <a:solidFill>
              <a:srgbClr val="FFFFFF"/>
            </a:solidFill>
          </a:ln>
        </p:spPr>
        <p:txBody>
          <a:bodyPr wrap="square" lIns="0" tIns="0" rIns="0" bIns="0" rtlCol="0"/>
          <a:lstStyle/>
          <a:p>
            <a:endParaRPr/>
          </a:p>
        </p:txBody>
      </p:sp>
      <p:pic>
        <p:nvPicPr>
          <p:cNvPr id="6" name="Picture 5">
            <a:extLst>
              <a:ext uri="{FF2B5EF4-FFF2-40B4-BE49-F238E27FC236}">
                <a16:creationId xmlns:a16="http://schemas.microsoft.com/office/drawing/2014/main" id="{DB9E9920-ED1B-7047-BEC3-F88639831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02" y="2036347"/>
            <a:ext cx="9829800" cy="4537047"/>
          </a:xfrm>
          <a:prstGeom prst="rect">
            <a:avLst/>
          </a:prstGeom>
        </p:spPr>
      </p:pic>
    </p:spTree>
    <p:extLst>
      <p:ext uri="{BB962C8B-B14F-4D97-AF65-F5344CB8AC3E}">
        <p14:creationId xmlns:p14="http://schemas.microsoft.com/office/powerpoint/2010/main" val="96903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Title">
            <a:extLst>
              <a:ext uri="{FF2B5EF4-FFF2-40B4-BE49-F238E27FC236}">
                <a16:creationId xmlns:a16="http://schemas.microsoft.com/office/drawing/2014/main" id="{82336B3C-0982-49C2-85B3-D4D69E435900}"/>
              </a:ext>
            </a:extLst>
          </p:cNvPr>
          <p:cNvSpPr>
            <a:spLocks noGrp="1"/>
          </p:cNvSpPr>
          <p:nvPr>
            <p:ph type="title"/>
          </p:nvPr>
        </p:nvSpPr>
        <p:spPr>
          <a:xfrm>
            <a:off x="406126" y="279351"/>
            <a:ext cx="11340000" cy="615553"/>
          </a:xfrm>
        </p:spPr>
        <p:txBody>
          <a:bodyPr/>
          <a:lstStyle/>
          <a:p>
            <a:r>
              <a:rPr lang="en-US" sz="4000" dirty="0">
                <a:latin typeface="Calibri" panose="020F0502020204030204" pitchFamily="34" charset="0"/>
                <a:cs typeface="Calibri" panose="020F0502020204030204" pitchFamily="34" charset="0"/>
              </a:rPr>
              <a:t>Story Points Timeline </a:t>
            </a:r>
          </a:p>
        </p:txBody>
      </p:sp>
      <p:grpSp>
        <p:nvGrpSpPr>
          <p:cNvPr id="21" name="Group 20" descr="Year 1">
            <a:extLst>
              <a:ext uri="{FF2B5EF4-FFF2-40B4-BE49-F238E27FC236}">
                <a16:creationId xmlns:a16="http://schemas.microsoft.com/office/drawing/2014/main" id="{5D2F3933-9B72-4828-BCB7-541ECBDEFC11}"/>
              </a:ext>
            </a:extLst>
          </p:cNvPr>
          <p:cNvGrpSpPr/>
          <p:nvPr/>
        </p:nvGrpSpPr>
        <p:grpSpPr>
          <a:xfrm>
            <a:off x="606956" y="5199125"/>
            <a:ext cx="2815819" cy="1070047"/>
            <a:chOff x="904696" y="5778006"/>
            <a:chExt cx="2815819" cy="1070047"/>
          </a:xfrm>
        </p:grpSpPr>
        <p:sp>
          <p:nvSpPr>
            <p:cNvPr id="158" name="Oval 157">
              <a:extLst>
                <a:ext uri="{FF2B5EF4-FFF2-40B4-BE49-F238E27FC236}">
                  <a16:creationId xmlns:a16="http://schemas.microsoft.com/office/drawing/2014/main" id="{74AE39C1-CE7F-4294-BA9F-DE5050CFDD2F}"/>
                </a:ext>
              </a:extLst>
            </p:cNvPr>
            <p:cNvSpPr/>
            <p:nvPr/>
          </p:nvSpPr>
          <p:spPr>
            <a:xfrm>
              <a:off x="3004439"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Oval 144">
              <a:extLst>
                <a:ext uri="{FF2B5EF4-FFF2-40B4-BE49-F238E27FC236}">
                  <a16:creationId xmlns:a16="http://schemas.microsoft.com/office/drawing/2014/main" id="{4EC46266-F9A2-46D0-9AAB-09889D0F8267}"/>
                </a:ext>
              </a:extLst>
            </p:cNvPr>
            <p:cNvSpPr/>
            <p:nvPr/>
          </p:nvSpPr>
          <p:spPr>
            <a:xfrm>
              <a:off x="2346810"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Oval 133">
              <a:extLst>
                <a:ext uri="{FF2B5EF4-FFF2-40B4-BE49-F238E27FC236}">
                  <a16:creationId xmlns:a16="http://schemas.microsoft.com/office/drawing/2014/main" id="{90488C51-8860-4A29-A9FF-840EEF3025C6}"/>
                </a:ext>
              </a:extLst>
            </p:cNvPr>
            <p:cNvSpPr/>
            <p:nvPr/>
          </p:nvSpPr>
          <p:spPr>
            <a:xfrm>
              <a:off x="170254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2816A943-3130-484E-97D1-6C7917F3DD30}"/>
                </a:ext>
              </a:extLst>
            </p:cNvPr>
            <p:cNvSpPr/>
            <p:nvPr/>
          </p:nvSpPr>
          <p:spPr>
            <a:xfrm>
              <a:off x="1056583"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6" name="Straight Connector 35" title="q lines">
              <a:extLst>
                <a:ext uri="{FF2B5EF4-FFF2-40B4-BE49-F238E27FC236}">
                  <a16:creationId xmlns:a16="http://schemas.microsoft.com/office/drawing/2014/main" id="{095D6F0B-DF34-40DB-AB6A-1DF127E26984}"/>
                </a:ext>
              </a:extLst>
            </p:cNvPr>
            <p:cNvCxnSpPr>
              <a:cxnSpLocks/>
            </p:cNvCxnSpPr>
            <p:nvPr/>
          </p:nvCxnSpPr>
          <p:spPr>
            <a:xfrm>
              <a:off x="247505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title="q lines">
              <a:extLst>
                <a:ext uri="{FF2B5EF4-FFF2-40B4-BE49-F238E27FC236}">
                  <a16:creationId xmlns:a16="http://schemas.microsoft.com/office/drawing/2014/main" id="{4B8B0E64-F638-410E-B55B-23FF670F97FA}"/>
                </a:ext>
              </a:extLst>
            </p:cNvPr>
            <p:cNvCxnSpPr>
              <a:cxnSpLocks/>
            </p:cNvCxnSpPr>
            <p:nvPr/>
          </p:nvCxnSpPr>
          <p:spPr>
            <a:xfrm>
              <a:off x="312233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2BD778E6-D334-4389-B4C0-6C793B6E1E82}"/>
                </a:ext>
              </a:extLst>
            </p:cNvPr>
            <p:cNvSpPr txBox="1"/>
            <p:nvPr/>
          </p:nvSpPr>
          <p:spPr>
            <a:xfrm>
              <a:off x="904696" y="6612316"/>
              <a:ext cx="569010" cy="235737"/>
            </a:xfrm>
            <a:prstGeom prst="rect">
              <a:avLst/>
            </a:prstGeom>
            <a:noFill/>
          </p:spPr>
          <p:txBody>
            <a:bodyPr wrap="square" lIns="0" tIns="0" rIns="0" bIns="0" rtlCol="0">
              <a:noAutofit/>
            </a:bodyPr>
            <a:lstStyle/>
            <a:p>
              <a:pPr algn="ctr"/>
              <a:r>
                <a:rPr lang="en-US" sz="1200" b="1" dirty="0"/>
                <a:t>Sprint 1 </a:t>
              </a:r>
              <a:endParaRPr lang="en-US" sz="1000" b="1" dirty="0"/>
            </a:p>
          </p:txBody>
        </p:sp>
        <p:cxnSp>
          <p:nvCxnSpPr>
            <p:cNvPr id="118" name="Straight Connector 117" title="q lines">
              <a:extLst>
                <a:ext uri="{FF2B5EF4-FFF2-40B4-BE49-F238E27FC236}">
                  <a16:creationId xmlns:a16="http://schemas.microsoft.com/office/drawing/2014/main" id="{35C4D3D7-7424-4459-8D25-38F63FBA31EE}"/>
                </a:ext>
              </a:extLst>
            </p:cNvPr>
            <p:cNvCxnSpPr>
              <a:cxnSpLocks/>
            </p:cNvCxnSpPr>
            <p:nvPr/>
          </p:nvCxnSpPr>
          <p:spPr>
            <a:xfrm>
              <a:off x="182777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Rectangle: Rounded Corners 1" title="Year Bar">
              <a:extLst>
                <a:ext uri="{FF2B5EF4-FFF2-40B4-BE49-F238E27FC236}">
                  <a16:creationId xmlns:a16="http://schemas.microsoft.com/office/drawing/2014/main" id="{64E02AE9-6B6C-4B9C-ABBB-1E374B6CA82E}"/>
                </a:ext>
              </a:extLst>
            </p:cNvPr>
            <p:cNvSpPr/>
            <p:nvPr/>
          </p:nvSpPr>
          <p:spPr>
            <a:xfrm>
              <a:off x="1147186" y="6381273"/>
              <a:ext cx="2573329" cy="16485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4E8CE979-A9B5-418A-BC22-CF6E42776816}"/>
                </a:ext>
              </a:extLst>
            </p:cNvPr>
            <p:cNvSpPr txBox="1"/>
            <p:nvPr/>
          </p:nvSpPr>
          <p:spPr>
            <a:xfrm>
              <a:off x="1074381" y="6102356"/>
              <a:ext cx="216000" cy="144000"/>
            </a:xfrm>
            <a:prstGeom prst="rect">
              <a:avLst/>
            </a:prstGeom>
            <a:noFill/>
          </p:spPr>
          <p:txBody>
            <a:bodyPr wrap="square" lIns="0" tIns="0" rIns="0" bIns="0" rtlCol="0" anchor="ctr">
              <a:noAutofit/>
            </a:bodyPr>
            <a:lstStyle/>
            <a:p>
              <a:pPr algn="ctr"/>
              <a:endParaRPr lang="en-US" sz="1000" dirty="0"/>
            </a:p>
          </p:txBody>
        </p:sp>
        <p:sp>
          <p:nvSpPr>
            <p:cNvPr id="73" name="TextBox 72">
              <a:extLst>
                <a:ext uri="{FF2B5EF4-FFF2-40B4-BE49-F238E27FC236}">
                  <a16:creationId xmlns:a16="http://schemas.microsoft.com/office/drawing/2014/main" id="{6DF41A29-164B-42EC-9F68-19D2E3AEC527}"/>
                </a:ext>
              </a:extLst>
            </p:cNvPr>
            <p:cNvSpPr txBox="1"/>
            <p:nvPr/>
          </p:nvSpPr>
          <p:spPr>
            <a:xfrm>
              <a:off x="1721831" y="6102356"/>
              <a:ext cx="216000" cy="144000"/>
            </a:xfrm>
            <a:prstGeom prst="rect">
              <a:avLst/>
            </a:prstGeom>
            <a:noFill/>
          </p:spPr>
          <p:txBody>
            <a:bodyPr wrap="square" lIns="0" tIns="0" rIns="0" bIns="0" rtlCol="0" anchor="ctr">
              <a:noAutofit/>
            </a:bodyPr>
            <a:lstStyle/>
            <a:p>
              <a:pPr algn="ctr"/>
              <a:endParaRPr lang="en-US" sz="1000" dirty="0"/>
            </a:p>
          </p:txBody>
        </p:sp>
        <p:sp>
          <p:nvSpPr>
            <p:cNvPr id="74" name="TextBox 73">
              <a:extLst>
                <a:ext uri="{FF2B5EF4-FFF2-40B4-BE49-F238E27FC236}">
                  <a16:creationId xmlns:a16="http://schemas.microsoft.com/office/drawing/2014/main" id="{7162BA43-FD37-4686-8437-28F117A90A25}"/>
                </a:ext>
              </a:extLst>
            </p:cNvPr>
            <p:cNvSpPr txBox="1"/>
            <p:nvPr/>
          </p:nvSpPr>
          <p:spPr>
            <a:xfrm>
              <a:off x="2369281" y="6102356"/>
              <a:ext cx="216000" cy="144000"/>
            </a:xfrm>
            <a:prstGeom prst="rect">
              <a:avLst/>
            </a:prstGeom>
            <a:noFill/>
          </p:spPr>
          <p:txBody>
            <a:bodyPr wrap="square" lIns="0" tIns="0" rIns="0" bIns="0" rtlCol="0" anchor="ctr">
              <a:noAutofit/>
            </a:bodyPr>
            <a:lstStyle/>
            <a:p>
              <a:pPr algn="ctr"/>
              <a:endParaRPr lang="en-US" sz="1000" dirty="0"/>
            </a:p>
          </p:txBody>
        </p:sp>
        <p:sp>
          <p:nvSpPr>
            <p:cNvPr id="75" name="TextBox 74">
              <a:extLst>
                <a:ext uri="{FF2B5EF4-FFF2-40B4-BE49-F238E27FC236}">
                  <a16:creationId xmlns:a16="http://schemas.microsoft.com/office/drawing/2014/main" id="{2717FE78-5079-4505-AEB2-D90CAE956F0A}"/>
                </a:ext>
              </a:extLst>
            </p:cNvPr>
            <p:cNvSpPr txBox="1"/>
            <p:nvPr/>
          </p:nvSpPr>
          <p:spPr>
            <a:xfrm>
              <a:off x="30167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4" name="Straight Connector 113" title="q lines">
              <a:extLst>
                <a:ext uri="{FF2B5EF4-FFF2-40B4-BE49-F238E27FC236}">
                  <a16:creationId xmlns:a16="http://schemas.microsoft.com/office/drawing/2014/main" id="{6016E7CE-6835-4BB0-AABB-1CAEE51E870C}"/>
                </a:ext>
              </a:extLst>
            </p:cNvPr>
            <p:cNvCxnSpPr>
              <a:cxnSpLocks/>
            </p:cNvCxnSpPr>
            <p:nvPr/>
          </p:nvCxnSpPr>
          <p:spPr>
            <a:xfrm>
              <a:off x="118049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6" name="Straight Connector 185" title="callout lines">
            <a:extLst>
              <a:ext uri="{FF2B5EF4-FFF2-40B4-BE49-F238E27FC236}">
                <a16:creationId xmlns:a16="http://schemas.microsoft.com/office/drawing/2014/main" id="{58C06FCD-B8D5-441F-8E12-DDC26E69D281}"/>
              </a:ext>
            </a:extLst>
          </p:cNvPr>
          <p:cNvCxnSpPr>
            <a:cxnSpLocks/>
          </p:cNvCxnSpPr>
          <p:nvPr/>
        </p:nvCxnSpPr>
        <p:spPr>
          <a:xfrm flipH="1">
            <a:off x="882752" y="2731611"/>
            <a:ext cx="8709" cy="2632985"/>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0" name="Group 9" title="Milestone">
            <a:extLst>
              <a:ext uri="{FF2B5EF4-FFF2-40B4-BE49-F238E27FC236}">
                <a16:creationId xmlns:a16="http://schemas.microsoft.com/office/drawing/2014/main" id="{6BE69F2F-25E5-4E14-9BE7-F81A1FB8E199}"/>
              </a:ext>
            </a:extLst>
          </p:cNvPr>
          <p:cNvGrpSpPr/>
          <p:nvPr/>
        </p:nvGrpSpPr>
        <p:grpSpPr>
          <a:xfrm>
            <a:off x="125612" y="2026974"/>
            <a:ext cx="1664252" cy="787053"/>
            <a:chOff x="452888" y="3968150"/>
            <a:chExt cx="1920693" cy="794704"/>
          </a:xfrm>
        </p:grpSpPr>
        <p:grpSp>
          <p:nvGrpSpPr>
            <p:cNvPr id="5" name="Group 4" title="Milestone Text">
              <a:extLst>
                <a:ext uri="{FF2B5EF4-FFF2-40B4-BE49-F238E27FC236}">
                  <a16:creationId xmlns:a16="http://schemas.microsoft.com/office/drawing/2014/main" id="{115A178B-57C4-4B9D-B684-21A92431913E}"/>
                </a:ext>
              </a:extLst>
            </p:cNvPr>
            <p:cNvGrpSpPr/>
            <p:nvPr/>
          </p:nvGrpSpPr>
          <p:grpSpPr>
            <a:xfrm>
              <a:off x="1074500" y="4027988"/>
              <a:ext cx="1299081" cy="734866"/>
              <a:chOff x="1506593" y="3741332"/>
              <a:chExt cx="1299081" cy="734866"/>
            </a:xfrm>
          </p:grpSpPr>
          <p:sp>
            <p:nvSpPr>
              <p:cNvPr id="60" name="TextBox 59">
                <a:extLst>
                  <a:ext uri="{FF2B5EF4-FFF2-40B4-BE49-F238E27FC236}">
                    <a16:creationId xmlns:a16="http://schemas.microsoft.com/office/drawing/2014/main" id="{3DD2C9D1-5E8D-4ED2-989C-330D6753B965}"/>
                  </a:ext>
                </a:extLst>
              </p:cNvPr>
              <p:cNvSpPr txBox="1"/>
              <p:nvPr/>
            </p:nvSpPr>
            <p:spPr>
              <a:xfrm>
                <a:off x="1510891" y="3741332"/>
                <a:ext cx="1294782" cy="276999"/>
              </a:xfrm>
              <a:prstGeom prst="rect">
                <a:avLst/>
              </a:prstGeom>
              <a:noFill/>
            </p:spPr>
            <p:txBody>
              <a:bodyPr wrap="square" lIns="0" tIns="0" rIns="0" bIns="0" rtlCol="0">
                <a:spAutoFit/>
              </a:bodyPr>
              <a:lstStyle/>
              <a:p>
                <a:r>
                  <a:rPr lang="en-US" dirty="0"/>
                  <a:t>Sprint </a:t>
                </a:r>
              </a:p>
            </p:txBody>
          </p:sp>
          <p:sp>
            <p:nvSpPr>
              <p:cNvPr id="61" name="TextBox 60">
                <a:extLst>
                  <a:ext uri="{FF2B5EF4-FFF2-40B4-BE49-F238E27FC236}">
                    <a16:creationId xmlns:a16="http://schemas.microsoft.com/office/drawing/2014/main" id="{A6E28C73-4CCB-4BDB-82CA-BEE3A58D33D9}"/>
                  </a:ext>
                </a:extLst>
              </p:cNvPr>
              <p:cNvSpPr txBox="1"/>
              <p:nvPr/>
            </p:nvSpPr>
            <p:spPr>
              <a:xfrm>
                <a:off x="1510892" y="4049788"/>
                <a:ext cx="1294782" cy="153888"/>
              </a:xfrm>
              <a:prstGeom prst="rect">
                <a:avLst/>
              </a:prstGeom>
              <a:noFill/>
            </p:spPr>
            <p:txBody>
              <a:bodyPr wrap="square" lIns="0" tIns="0" rIns="0" bIns="0" rtlCol="0">
                <a:spAutoFit/>
              </a:bodyPr>
              <a:lstStyle/>
              <a:p>
                <a:r>
                  <a:rPr lang="en-US" sz="1000" dirty="0"/>
                  <a:t>Story points </a:t>
                </a:r>
              </a:p>
            </p:txBody>
          </p:sp>
          <p:sp>
            <p:nvSpPr>
              <p:cNvPr id="63" name="TextBox 62">
                <a:extLst>
                  <a:ext uri="{FF2B5EF4-FFF2-40B4-BE49-F238E27FC236}">
                    <a16:creationId xmlns:a16="http://schemas.microsoft.com/office/drawing/2014/main" id="{36E6E519-8D5B-4E7C-9E35-2BB710F5C3A8}"/>
                  </a:ext>
                </a:extLst>
              </p:cNvPr>
              <p:cNvSpPr txBox="1"/>
              <p:nvPr/>
            </p:nvSpPr>
            <p:spPr>
              <a:xfrm>
                <a:off x="1506593" y="4240461"/>
                <a:ext cx="1294781" cy="235737"/>
              </a:xfrm>
              <a:prstGeom prst="rect">
                <a:avLst/>
              </a:prstGeom>
              <a:noFill/>
            </p:spPr>
            <p:txBody>
              <a:bodyPr wrap="square" lIns="0" tIns="0" rIns="0" bIns="0" rtlCol="0">
                <a:noAutofit/>
              </a:bodyPr>
              <a:lstStyle/>
              <a:p>
                <a:endParaRPr lang="en-US" sz="1000" dirty="0"/>
              </a:p>
            </p:txBody>
          </p:sp>
        </p:grpSp>
        <p:pic>
          <p:nvPicPr>
            <p:cNvPr id="6" name="Graphic 5" title="Milestone Flag">
              <a:extLst>
                <a:ext uri="{FF2B5EF4-FFF2-40B4-BE49-F238E27FC236}">
                  <a16:creationId xmlns:a16="http://schemas.microsoft.com/office/drawing/2014/main" id="{CA3F94A4-2D7F-4B6C-83F0-52217E90B2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452888" y="3968150"/>
              <a:ext cx="573660" cy="422383"/>
            </a:xfrm>
            <a:prstGeom prst="rect">
              <a:avLst/>
            </a:prstGeom>
          </p:spPr>
        </p:pic>
        <p:sp>
          <p:nvSpPr>
            <p:cNvPr id="8" name="Rectangle 7">
              <a:extLst>
                <a:ext uri="{FF2B5EF4-FFF2-40B4-BE49-F238E27FC236}">
                  <a16:creationId xmlns:a16="http://schemas.microsoft.com/office/drawing/2014/main" id="{1CA9D4D8-9AC5-4EE6-B531-3E887152BA89}"/>
                </a:ext>
              </a:extLst>
            </p:cNvPr>
            <p:cNvSpPr/>
            <p:nvPr/>
          </p:nvSpPr>
          <p:spPr>
            <a:xfrm>
              <a:off x="658005" y="4054460"/>
              <a:ext cx="398121" cy="279692"/>
            </a:xfrm>
            <a:prstGeom prst="rect">
              <a:avLst/>
            </a:prstGeom>
          </p:spPr>
          <p:txBody>
            <a:bodyPr wrap="none">
              <a:spAutoFit/>
            </a:bodyPr>
            <a:lstStyle/>
            <a:p>
              <a:pPr algn="ctr"/>
              <a:r>
                <a:rPr lang="en-US" sz="1200" dirty="0"/>
                <a:t>16</a:t>
              </a:r>
            </a:p>
          </p:txBody>
        </p:sp>
      </p:grpSp>
      <p:grpSp>
        <p:nvGrpSpPr>
          <p:cNvPr id="22" name="Group 21" descr="Year 2">
            <a:extLst>
              <a:ext uri="{FF2B5EF4-FFF2-40B4-BE49-F238E27FC236}">
                <a16:creationId xmlns:a16="http://schemas.microsoft.com/office/drawing/2014/main" id="{B77D3ADC-4691-423D-B968-599D539C51C4}"/>
              </a:ext>
            </a:extLst>
          </p:cNvPr>
          <p:cNvGrpSpPr/>
          <p:nvPr/>
        </p:nvGrpSpPr>
        <p:grpSpPr>
          <a:xfrm>
            <a:off x="3345227" y="5199125"/>
            <a:ext cx="2681441" cy="768717"/>
            <a:chOff x="3642967" y="5778006"/>
            <a:chExt cx="2681441" cy="768717"/>
          </a:xfrm>
        </p:grpSpPr>
        <p:sp>
          <p:nvSpPr>
            <p:cNvPr id="162" name="Oval 161">
              <a:extLst>
                <a:ext uri="{FF2B5EF4-FFF2-40B4-BE49-F238E27FC236}">
                  <a16:creationId xmlns:a16="http://schemas.microsoft.com/office/drawing/2014/main" id="{DDADAC53-FEC9-400E-B7FC-72F25EF0FE21}"/>
                </a:ext>
              </a:extLst>
            </p:cNvPr>
            <p:cNvSpPr/>
            <p:nvPr/>
          </p:nvSpPr>
          <p:spPr>
            <a:xfrm>
              <a:off x="5585704"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1" name="Oval 160">
              <a:extLst>
                <a:ext uri="{FF2B5EF4-FFF2-40B4-BE49-F238E27FC236}">
                  <a16:creationId xmlns:a16="http://schemas.microsoft.com/office/drawing/2014/main" id="{EC0BAC80-DECA-4286-9763-E1B32B824792}"/>
                </a:ext>
              </a:extLst>
            </p:cNvPr>
            <p:cNvSpPr/>
            <p:nvPr/>
          </p:nvSpPr>
          <p:spPr>
            <a:xfrm>
              <a:off x="4936679"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Oval 159">
              <a:extLst>
                <a:ext uri="{FF2B5EF4-FFF2-40B4-BE49-F238E27FC236}">
                  <a16:creationId xmlns:a16="http://schemas.microsoft.com/office/drawing/2014/main" id="{83C4B4F8-27D7-41DD-896D-A1B91FF462FD}"/>
                </a:ext>
              </a:extLst>
            </p:cNvPr>
            <p:cNvSpPr/>
            <p:nvPr/>
          </p:nvSpPr>
          <p:spPr>
            <a:xfrm>
              <a:off x="430015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AE29C92D-0A5A-405A-B0B6-9115A90C3CB7}"/>
                </a:ext>
              </a:extLst>
            </p:cNvPr>
            <p:cNvSpPr/>
            <p:nvPr/>
          </p:nvSpPr>
          <p:spPr>
            <a:xfrm>
              <a:off x="364296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Connector 38" title="q lines">
              <a:extLst>
                <a:ext uri="{FF2B5EF4-FFF2-40B4-BE49-F238E27FC236}">
                  <a16:creationId xmlns:a16="http://schemas.microsoft.com/office/drawing/2014/main" id="{8CEE23F6-603B-4DB5-A968-8F086AA2AF53}"/>
                </a:ext>
              </a:extLst>
            </p:cNvPr>
            <p:cNvCxnSpPr>
              <a:cxnSpLocks/>
            </p:cNvCxnSpPr>
            <p:nvPr/>
          </p:nvCxnSpPr>
          <p:spPr>
            <a:xfrm>
              <a:off x="441690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title="q lines">
              <a:extLst>
                <a:ext uri="{FF2B5EF4-FFF2-40B4-BE49-F238E27FC236}">
                  <a16:creationId xmlns:a16="http://schemas.microsoft.com/office/drawing/2014/main" id="{B0EC7A32-A13D-40FD-8FCB-9A2616556D19}"/>
                </a:ext>
              </a:extLst>
            </p:cNvPr>
            <p:cNvCxnSpPr>
              <a:cxnSpLocks/>
            </p:cNvCxnSpPr>
            <p:nvPr/>
          </p:nvCxnSpPr>
          <p:spPr>
            <a:xfrm>
              <a:off x="506418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title="q lines">
              <a:extLst>
                <a:ext uri="{FF2B5EF4-FFF2-40B4-BE49-F238E27FC236}">
                  <a16:creationId xmlns:a16="http://schemas.microsoft.com/office/drawing/2014/main" id="{662638A0-3098-431F-BE5E-612EF4623E02}"/>
                </a:ext>
              </a:extLst>
            </p:cNvPr>
            <p:cNvCxnSpPr>
              <a:cxnSpLocks/>
            </p:cNvCxnSpPr>
            <p:nvPr/>
          </p:nvCxnSpPr>
          <p:spPr>
            <a:xfrm>
              <a:off x="571146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89" name="Rectangle: Rounded Corners 188" title="Year Bar">
              <a:extLst>
                <a:ext uri="{FF2B5EF4-FFF2-40B4-BE49-F238E27FC236}">
                  <a16:creationId xmlns:a16="http://schemas.microsoft.com/office/drawing/2014/main" id="{4216F653-445A-48AE-9E7F-2BCB19F1649E}"/>
                </a:ext>
              </a:extLst>
            </p:cNvPr>
            <p:cNvSpPr/>
            <p:nvPr/>
          </p:nvSpPr>
          <p:spPr>
            <a:xfrm>
              <a:off x="3751079" y="6381864"/>
              <a:ext cx="2573329" cy="1648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TextBox 100">
              <a:extLst>
                <a:ext uri="{FF2B5EF4-FFF2-40B4-BE49-F238E27FC236}">
                  <a16:creationId xmlns:a16="http://schemas.microsoft.com/office/drawing/2014/main" id="{316E8E00-CDAC-4884-B354-EEC46B99951A}"/>
                </a:ext>
              </a:extLst>
            </p:cNvPr>
            <p:cNvSpPr txBox="1"/>
            <p:nvPr/>
          </p:nvSpPr>
          <p:spPr>
            <a:xfrm>
              <a:off x="3664181" y="6102356"/>
              <a:ext cx="216000" cy="144000"/>
            </a:xfrm>
            <a:prstGeom prst="rect">
              <a:avLst/>
            </a:prstGeom>
            <a:noFill/>
          </p:spPr>
          <p:txBody>
            <a:bodyPr wrap="square" lIns="0" tIns="0" rIns="0" bIns="0" rtlCol="0" anchor="ctr">
              <a:noAutofit/>
            </a:bodyPr>
            <a:lstStyle/>
            <a:p>
              <a:pPr algn="ctr"/>
              <a:endParaRPr lang="en-US" sz="1000" dirty="0"/>
            </a:p>
          </p:txBody>
        </p:sp>
        <p:sp>
          <p:nvSpPr>
            <p:cNvPr id="102" name="TextBox 101">
              <a:extLst>
                <a:ext uri="{FF2B5EF4-FFF2-40B4-BE49-F238E27FC236}">
                  <a16:creationId xmlns:a16="http://schemas.microsoft.com/office/drawing/2014/main" id="{99123C15-08DD-4459-98C8-FB1D88A48434}"/>
                </a:ext>
              </a:extLst>
            </p:cNvPr>
            <p:cNvSpPr txBox="1"/>
            <p:nvPr/>
          </p:nvSpPr>
          <p:spPr>
            <a:xfrm>
              <a:off x="4311631" y="6102356"/>
              <a:ext cx="216000" cy="144000"/>
            </a:xfrm>
            <a:prstGeom prst="rect">
              <a:avLst/>
            </a:prstGeom>
            <a:noFill/>
          </p:spPr>
          <p:txBody>
            <a:bodyPr wrap="square" lIns="0" tIns="0" rIns="0" bIns="0" rtlCol="0" anchor="ctr">
              <a:noAutofit/>
            </a:bodyPr>
            <a:lstStyle/>
            <a:p>
              <a:pPr algn="ctr"/>
              <a:endParaRPr lang="en-US" sz="1000" dirty="0"/>
            </a:p>
          </p:txBody>
        </p:sp>
        <p:sp>
          <p:nvSpPr>
            <p:cNvPr id="103" name="TextBox 102">
              <a:extLst>
                <a:ext uri="{FF2B5EF4-FFF2-40B4-BE49-F238E27FC236}">
                  <a16:creationId xmlns:a16="http://schemas.microsoft.com/office/drawing/2014/main" id="{702C22D6-E9B8-49C2-813B-3220EF5976F5}"/>
                </a:ext>
              </a:extLst>
            </p:cNvPr>
            <p:cNvSpPr txBox="1"/>
            <p:nvPr/>
          </p:nvSpPr>
          <p:spPr>
            <a:xfrm>
              <a:off x="4959081" y="6102356"/>
              <a:ext cx="216000" cy="144000"/>
            </a:xfrm>
            <a:prstGeom prst="rect">
              <a:avLst/>
            </a:prstGeom>
            <a:noFill/>
          </p:spPr>
          <p:txBody>
            <a:bodyPr wrap="square" lIns="0" tIns="0" rIns="0" bIns="0" rtlCol="0" anchor="ctr">
              <a:noAutofit/>
            </a:bodyPr>
            <a:lstStyle/>
            <a:p>
              <a:pPr algn="ctr"/>
              <a:endParaRPr lang="en-US" sz="1000" dirty="0"/>
            </a:p>
          </p:txBody>
        </p:sp>
        <p:sp>
          <p:nvSpPr>
            <p:cNvPr id="104" name="TextBox 103">
              <a:extLst>
                <a:ext uri="{FF2B5EF4-FFF2-40B4-BE49-F238E27FC236}">
                  <a16:creationId xmlns:a16="http://schemas.microsoft.com/office/drawing/2014/main" id="{71DFD606-8479-465C-B5A5-ACC2FD6A05AD}"/>
                </a:ext>
              </a:extLst>
            </p:cNvPr>
            <p:cNvSpPr txBox="1"/>
            <p:nvPr/>
          </p:nvSpPr>
          <p:spPr>
            <a:xfrm>
              <a:off x="56065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5" name="Straight Connector 114" title="q lines">
              <a:extLst>
                <a:ext uri="{FF2B5EF4-FFF2-40B4-BE49-F238E27FC236}">
                  <a16:creationId xmlns:a16="http://schemas.microsoft.com/office/drawing/2014/main" id="{5C8E95F6-C78E-4027-9F74-5B2D4ABF6B49}"/>
                </a:ext>
              </a:extLst>
            </p:cNvPr>
            <p:cNvCxnSpPr>
              <a:cxnSpLocks/>
            </p:cNvCxnSpPr>
            <p:nvPr/>
          </p:nvCxnSpPr>
          <p:spPr>
            <a:xfrm>
              <a:off x="376962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54" name="Straight Connector 153" title="callout lines">
            <a:extLst>
              <a:ext uri="{FF2B5EF4-FFF2-40B4-BE49-F238E27FC236}">
                <a16:creationId xmlns:a16="http://schemas.microsoft.com/office/drawing/2014/main" id="{BDE716C9-4F7D-4C14-9DD7-E104B8688070}"/>
              </a:ext>
            </a:extLst>
          </p:cNvPr>
          <p:cNvCxnSpPr>
            <a:cxnSpLocks/>
          </p:cNvCxnSpPr>
          <p:nvPr/>
        </p:nvCxnSpPr>
        <p:spPr>
          <a:xfrm>
            <a:off x="2136110" y="2731611"/>
            <a:ext cx="40967" cy="2600009"/>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2" name="Group 11" title="Milestone">
            <a:extLst>
              <a:ext uri="{FF2B5EF4-FFF2-40B4-BE49-F238E27FC236}">
                <a16:creationId xmlns:a16="http://schemas.microsoft.com/office/drawing/2014/main" id="{0C0EC973-1339-40A2-8A48-7E952A86C663}"/>
              </a:ext>
            </a:extLst>
          </p:cNvPr>
          <p:cNvGrpSpPr/>
          <p:nvPr/>
        </p:nvGrpSpPr>
        <p:grpSpPr>
          <a:xfrm>
            <a:off x="1500476" y="2028718"/>
            <a:ext cx="1463509" cy="755802"/>
            <a:chOff x="3047824" y="3575569"/>
            <a:chExt cx="1921940" cy="800510"/>
          </a:xfrm>
        </p:grpSpPr>
        <p:grpSp>
          <p:nvGrpSpPr>
            <p:cNvPr id="120" name="Group 119" title="Milestone Text">
              <a:extLst>
                <a:ext uri="{FF2B5EF4-FFF2-40B4-BE49-F238E27FC236}">
                  <a16:creationId xmlns:a16="http://schemas.microsoft.com/office/drawing/2014/main" id="{B15CF98A-C041-4C54-83E0-D6B1A0165558}"/>
                </a:ext>
              </a:extLst>
            </p:cNvPr>
            <p:cNvGrpSpPr/>
            <p:nvPr/>
          </p:nvGrpSpPr>
          <p:grpSpPr>
            <a:xfrm>
              <a:off x="3674982" y="3648568"/>
              <a:ext cx="1294782" cy="727511"/>
              <a:chOff x="2110555" y="2162177"/>
              <a:chExt cx="1294782" cy="727511"/>
            </a:xfrm>
          </p:grpSpPr>
          <p:sp>
            <p:nvSpPr>
              <p:cNvPr id="121" name="TextBox 120">
                <a:extLst>
                  <a:ext uri="{FF2B5EF4-FFF2-40B4-BE49-F238E27FC236}">
                    <a16:creationId xmlns:a16="http://schemas.microsoft.com/office/drawing/2014/main" id="{364C8657-37CD-432B-AD71-7255D32855F5}"/>
                  </a:ext>
                </a:extLst>
              </p:cNvPr>
              <p:cNvSpPr txBox="1"/>
              <p:nvPr/>
            </p:nvSpPr>
            <p:spPr>
              <a:xfrm>
                <a:off x="2110555" y="2162177"/>
                <a:ext cx="1294782" cy="293384"/>
              </a:xfrm>
              <a:prstGeom prst="rect">
                <a:avLst/>
              </a:prstGeom>
              <a:noFill/>
            </p:spPr>
            <p:txBody>
              <a:bodyPr wrap="square" lIns="0" tIns="0" rIns="0" bIns="0" rtlCol="0">
                <a:spAutoFit/>
              </a:bodyPr>
              <a:lstStyle/>
              <a:p>
                <a:r>
                  <a:rPr lang="en-US" dirty="0"/>
                  <a:t>Sprint</a:t>
                </a:r>
              </a:p>
            </p:txBody>
          </p:sp>
          <p:sp>
            <p:nvSpPr>
              <p:cNvPr id="122" name="TextBox 121">
                <a:extLst>
                  <a:ext uri="{FF2B5EF4-FFF2-40B4-BE49-F238E27FC236}">
                    <a16:creationId xmlns:a16="http://schemas.microsoft.com/office/drawing/2014/main" id="{5D435BCF-D2D6-4341-809F-90860DEAC612}"/>
                  </a:ext>
                </a:extLst>
              </p:cNvPr>
              <p:cNvSpPr txBox="1"/>
              <p:nvPr/>
            </p:nvSpPr>
            <p:spPr>
              <a:xfrm>
                <a:off x="2110555" y="2470633"/>
                <a:ext cx="1294782" cy="162991"/>
              </a:xfrm>
              <a:prstGeom prst="rect">
                <a:avLst/>
              </a:prstGeom>
              <a:noFill/>
            </p:spPr>
            <p:txBody>
              <a:bodyPr wrap="square" lIns="0" tIns="0" rIns="0" bIns="0" rtlCol="0">
                <a:spAutoFit/>
              </a:bodyPr>
              <a:lstStyle/>
              <a:p>
                <a:r>
                  <a:rPr lang="en-US" sz="1000" dirty="0"/>
                  <a:t>Story points</a:t>
                </a:r>
              </a:p>
            </p:txBody>
          </p:sp>
          <p:sp>
            <p:nvSpPr>
              <p:cNvPr id="123" name="TextBox 122">
                <a:extLst>
                  <a:ext uri="{FF2B5EF4-FFF2-40B4-BE49-F238E27FC236}">
                    <a16:creationId xmlns:a16="http://schemas.microsoft.com/office/drawing/2014/main" id="{0207607D-0B96-4C68-979E-099560520B82}"/>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46" name="Graphic 145" title="Milestone Flag">
              <a:extLst>
                <a:ext uri="{FF2B5EF4-FFF2-40B4-BE49-F238E27FC236}">
                  <a16:creationId xmlns:a16="http://schemas.microsoft.com/office/drawing/2014/main" id="{DA0FB088-A89A-4C96-A231-80240F537E8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3047824" y="3575569"/>
              <a:ext cx="573660" cy="422383"/>
            </a:xfrm>
            <a:prstGeom prst="rect">
              <a:avLst/>
            </a:prstGeom>
          </p:spPr>
        </p:pic>
        <p:sp>
          <p:nvSpPr>
            <p:cNvPr id="152" name="Rectangle 151">
              <a:extLst>
                <a:ext uri="{FF2B5EF4-FFF2-40B4-BE49-F238E27FC236}">
                  <a16:creationId xmlns:a16="http://schemas.microsoft.com/office/drawing/2014/main" id="{99FC0FD8-D770-40A8-8D3E-98968E17FD65}"/>
                </a:ext>
              </a:extLst>
            </p:cNvPr>
            <p:cNvSpPr/>
            <p:nvPr/>
          </p:nvSpPr>
          <p:spPr>
            <a:xfrm>
              <a:off x="3232015" y="3667905"/>
              <a:ext cx="453023" cy="293384"/>
            </a:xfrm>
            <a:prstGeom prst="rect">
              <a:avLst/>
            </a:prstGeom>
          </p:spPr>
          <p:txBody>
            <a:bodyPr wrap="none">
              <a:spAutoFit/>
            </a:bodyPr>
            <a:lstStyle/>
            <a:p>
              <a:pPr algn="ctr"/>
              <a:r>
                <a:rPr lang="en-US" sz="1200" dirty="0"/>
                <a:t>16</a:t>
              </a:r>
            </a:p>
          </p:txBody>
        </p:sp>
      </p:grpSp>
      <p:grpSp>
        <p:nvGrpSpPr>
          <p:cNvPr id="23" name="Group 22" descr="Year 3&#10;">
            <a:extLst>
              <a:ext uri="{FF2B5EF4-FFF2-40B4-BE49-F238E27FC236}">
                <a16:creationId xmlns:a16="http://schemas.microsoft.com/office/drawing/2014/main" id="{CEE15DC0-A896-4EAF-85E8-9DC9DB979B84}"/>
              </a:ext>
            </a:extLst>
          </p:cNvPr>
          <p:cNvGrpSpPr/>
          <p:nvPr/>
        </p:nvGrpSpPr>
        <p:grpSpPr>
          <a:xfrm>
            <a:off x="5753542" y="5188965"/>
            <a:ext cx="2877020" cy="1053771"/>
            <a:chOff x="6051282" y="5778006"/>
            <a:chExt cx="2877020" cy="1053771"/>
          </a:xfrm>
        </p:grpSpPr>
        <p:sp>
          <p:nvSpPr>
            <p:cNvPr id="166" name="Oval 165">
              <a:extLst>
                <a:ext uri="{FF2B5EF4-FFF2-40B4-BE49-F238E27FC236}">
                  <a16:creationId xmlns:a16="http://schemas.microsoft.com/office/drawing/2014/main" id="{CD235FFC-6A0E-47AF-AC8F-20677EB444FC}"/>
                </a:ext>
              </a:extLst>
            </p:cNvPr>
            <p:cNvSpPr/>
            <p:nvPr/>
          </p:nvSpPr>
          <p:spPr>
            <a:xfrm>
              <a:off x="8186738"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Oval 164">
              <a:extLst>
                <a:ext uri="{FF2B5EF4-FFF2-40B4-BE49-F238E27FC236}">
                  <a16:creationId xmlns:a16="http://schemas.microsoft.com/office/drawing/2014/main" id="{D7F66751-5B2A-464C-A0AD-37B9D94CCC55}"/>
                </a:ext>
              </a:extLst>
            </p:cNvPr>
            <p:cNvSpPr/>
            <p:nvPr/>
          </p:nvSpPr>
          <p:spPr>
            <a:xfrm>
              <a:off x="7533921"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Oval 163">
              <a:extLst>
                <a:ext uri="{FF2B5EF4-FFF2-40B4-BE49-F238E27FC236}">
                  <a16:creationId xmlns:a16="http://schemas.microsoft.com/office/drawing/2014/main" id="{2BB6040F-EB4E-4310-BF98-25F47485E087}"/>
                </a:ext>
              </a:extLst>
            </p:cNvPr>
            <p:cNvSpPr/>
            <p:nvPr/>
          </p:nvSpPr>
          <p:spPr>
            <a:xfrm>
              <a:off x="6882642"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3" name="Oval 162">
              <a:extLst>
                <a:ext uri="{FF2B5EF4-FFF2-40B4-BE49-F238E27FC236}">
                  <a16:creationId xmlns:a16="http://schemas.microsoft.com/office/drawing/2014/main" id="{CBAEC703-69EC-45A2-BB54-7EAC7D4E5E9C}"/>
                </a:ext>
              </a:extLst>
            </p:cNvPr>
            <p:cNvSpPr/>
            <p:nvPr/>
          </p:nvSpPr>
          <p:spPr>
            <a:xfrm>
              <a:off x="6231556"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title="q lines">
              <a:extLst>
                <a:ext uri="{FF2B5EF4-FFF2-40B4-BE49-F238E27FC236}">
                  <a16:creationId xmlns:a16="http://schemas.microsoft.com/office/drawing/2014/main" id="{1B503BE8-868F-4660-8AFA-BE353AB48B68}"/>
                </a:ext>
              </a:extLst>
            </p:cNvPr>
            <p:cNvCxnSpPr>
              <a:cxnSpLocks/>
            </p:cNvCxnSpPr>
            <p:nvPr/>
          </p:nvCxnSpPr>
          <p:spPr>
            <a:xfrm>
              <a:off x="830059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3984115C-22F4-41EB-BF04-E71D3503F2B5}"/>
                </a:ext>
              </a:extLst>
            </p:cNvPr>
            <p:cNvSpPr txBox="1"/>
            <p:nvPr/>
          </p:nvSpPr>
          <p:spPr>
            <a:xfrm>
              <a:off x="6051282" y="6622499"/>
              <a:ext cx="698614" cy="209278"/>
            </a:xfrm>
            <a:prstGeom prst="rect">
              <a:avLst/>
            </a:prstGeom>
            <a:noFill/>
          </p:spPr>
          <p:txBody>
            <a:bodyPr wrap="square" lIns="0" tIns="0" rIns="0" bIns="0" rtlCol="0">
              <a:noAutofit/>
            </a:bodyPr>
            <a:lstStyle/>
            <a:p>
              <a:pPr algn="ctr"/>
              <a:r>
                <a:rPr lang="en-US" sz="1200" b="1" dirty="0"/>
                <a:t>Sprint 5</a:t>
              </a:r>
            </a:p>
          </p:txBody>
        </p:sp>
        <p:cxnSp>
          <p:nvCxnSpPr>
            <p:cNvPr id="156" name="Straight Connector 155" title="q lines">
              <a:extLst>
                <a:ext uri="{FF2B5EF4-FFF2-40B4-BE49-F238E27FC236}">
                  <a16:creationId xmlns:a16="http://schemas.microsoft.com/office/drawing/2014/main" id="{AB0F6D18-7A1E-4D91-B120-E2079E0DA1A7}"/>
                </a:ext>
              </a:extLst>
            </p:cNvPr>
            <p:cNvCxnSpPr>
              <a:cxnSpLocks/>
            </p:cNvCxnSpPr>
            <p:nvPr/>
          </p:nvCxnSpPr>
          <p:spPr>
            <a:xfrm>
              <a:off x="700603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0" name="Rectangle: Rounded Corners 189" title="Year Bar">
              <a:extLst>
                <a:ext uri="{FF2B5EF4-FFF2-40B4-BE49-F238E27FC236}">
                  <a16:creationId xmlns:a16="http://schemas.microsoft.com/office/drawing/2014/main" id="{A39C3188-7311-466A-8363-02881CE1722D}"/>
                </a:ext>
              </a:extLst>
            </p:cNvPr>
            <p:cNvSpPr/>
            <p:nvPr/>
          </p:nvSpPr>
          <p:spPr>
            <a:xfrm>
              <a:off x="6354973" y="6375207"/>
              <a:ext cx="2573329" cy="16485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TextBox 104">
              <a:extLst>
                <a:ext uri="{FF2B5EF4-FFF2-40B4-BE49-F238E27FC236}">
                  <a16:creationId xmlns:a16="http://schemas.microsoft.com/office/drawing/2014/main" id="{16EAD50A-0933-4C9C-95E6-08A076B32041}"/>
                </a:ext>
              </a:extLst>
            </p:cNvPr>
            <p:cNvSpPr txBox="1"/>
            <p:nvPr/>
          </p:nvSpPr>
          <p:spPr>
            <a:xfrm>
              <a:off x="6253981" y="6102356"/>
              <a:ext cx="216000" cy="144000"/>
            </a:xfrm>
            <a:prstGeom prst="rect">
              <a:avLst/>
            </a:prstGeom>
            <a:noFill/>
          </p:spPr>
          <p:txBody>
            <a:bodyPr wrap="square" lIns="0" tIns="0" rIns="0" bIns="0" rtlCol="0" anchor="ctr">
              <a:noAutofit/>
            </a:bodyPr>
            <a:lstStyle/>
            <a:p>
              <a:pPr algn="ctr"/>
              <a:endParaRPr lang="en-US" sz="1000" dirty="0"/>
            </a:p>
          </p:txBody>
        </p:sp>
        <p:sp>
          <p:nvSpPr>
            <p:cNvPr id="106" name="TextBox 105">
              <a:extLst>
                <a:ext uri="{FF2B5EF4-FFF2-40B4-BE49-F238E27FC236}">
                  <a16:creationId xmlns:a16="http://schemas.microsoft.com/office/drawing/2014/main" id="{1A5CBF37-8585-4DC5-9107-7C048ACE4F6B}"/>
                </a:ext>
              </a:extLst>
            </p:cNvPr>
            <p:cNvSpPr txBox="1"/>
            <p:nvPr/>
          </p:nvSpPr>
          <p:spPr>
            <a:xfrm>
              <a:off x="6901431" y="6102356"/>
              <a:ext cx="216000" cy="144000"/>
            </a:xfrm>
            <a:prstGeom prst="rect">
              <a:avLst/>
            </a:prstGeom>
            <a:noFill/>
          </p:spPr>
          <p:txBody>
            <a:bodyPr wrap="square" lIns="0" tIns="0" rIns="0" bIns="0" rtlCol="0" anchor="ctr">
              <a:noAutofit/>
            </a:bodyPr>
            <a:lstStyle/>
            <a:p>
              <a:pPr algn="ctr"/>
              <a:endParaRPr lang="en-US" sz="1000" dirty="0"/>
            </a:p>
          </p:txBody>
        </p:sp>
        <p:sp>
          <p:nvSpPr>
            <p:cNvPr id="107" name="TextBox 106">
              <a:extLst>
                <a:ext uri="{FF2B5EF4-FFF2-40B4-BE49-F238E27FC236}">
                  <a16:creationId xmlns:a16="http://schemas.microsoft.com/office/drawing/2014/main" id="{1B2A0732-77CE-4CCD-9584-C8A3BD068222}"/>
                </a:ext>
              </a:extLst>
            </p:cNvPr>
            <p:cNvSpPr txBox="1"/>
            <p:nvPr/>
          </p:nvSpPr>
          <p:spPr>
            <a:xfrm>
              <a:off x="7548881" y="6102356"/>
              <a:ext cx="216000" cy="144000"/>
            </a:xfrm>
            <a:prstGeom prst="rect">
              <a:avLst/>
            </a:prstGeom>
            <a:noFill/>
          </p:spPr>
          <p:txBody>
            <a:bodyPr wrap="square" lIns="0" tIns="0" rIns="0" bIns="0" rtlCol="0" anchor="ctr">
              <a:noAutofit/>
            </a:bodyPr>
            <a:lstStyle/>
            <a:p>
              <a:pPr algn="ctr"/>
              <a:endParaRPr lang="en-US" sz="1000" dirty="0"/>
            </a:p>
          </p:txBody>
        </p:sp>
        <p:sp>
          <p:nvSpPr>
            <p:cNvPr id="108" name="TextBox 107">
              <a:extLst>
                <a:ext uri="{FF2B5EF4-FFF2-40B4-BE49-F238E27FC236}">
                  <a16:creationId xmlns:a16="http://schemas.microsoft.com/office/drawing/2014/main" id="{D56C61BF-4889-44FB-9251-6B314A0F79CE}"/>
                </a:ext>
              </a:extLst>
            </p:cNvPr>
            <p:cNvSpPr txBox="1"/>
            <p:nvPr/>
          </p:nvSpPr>
          <p:spPr>
            <a:xfrm>
              <a:off x="81963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6" name="Straight Connector 115" title="q lines">
              <a:extLst>
                <a:ext uri="{FF2B5EF4-FFF2-40B4-BE49-F238E27FC236}">
                  <a16:creationId xmlns:a16="http://schemas.microsoft.com/office/drawing/2014/main" id="{4DA2396D-B4BC-4F88-8123-D131FA8D902B}"/>
                </a:ext>
              </a:extLst>
            </p:cNvPr>
            <p:cNvCxnSpPr>
              <a:cxnSpLocks/>
            </p:cNvCxnSpPr>
            <p:nvPr/>
          </p:nvCxnSpPr>
          <p:spPr>
            <a:xfrm>
              <a:off x="635874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title="q lines">
              <a:extLst>
                <a:ext uri="{FF2B5EF4-FFF2-40B4-BE49-F238E27FC236}">
                  <a16:creationId xmlns:a16="http://schemas.microsoft.com/office/drawing/2014/main" id="{9BE12822-D1FA-4F04-BA60-04815B2B1B4D}"/>
                </a:ext>
              </a:extLst>
            </p:cNvPr>
            <p:cNvCxnSpPr>
              <a:cxnSpLocks/>
            </p:cNvCxnSpPr>
            <p:nvPr/>
          </p:nvCxnSpPr>
          <p:spPr>
            <a:xfrm>
              <a:off x="765331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55" name="Straight Connector 154" title="callout lines">
            <a:extLst>
              <a:ext uri="{FF2B5EF4-FFF2-40B4-BE49-F238E27FC236}">
                <a16:creationId xmlns:a16="http://schemas.microsoft.com/office/drawing/2014/main" id="{975C6F4D-FEC6-41F0-80BD-1FBB84859CE0}"/>
              </a:ext>
            </a:extLst>
          </p:cNvPr>
          <p:cNvCxnSpPr>
            <a:cxnSpLocks/>
          </p:cNvCxnSpPr>
          <p:nvPr/>
        </p:nvCxnSpPr>
        <p:spPr>
          <a:xfrm>
            <a:off x="6057233" y="2568124"/>
            <a:ext cx="3775" cy="2801003"/>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3" name="Group 12" title="Milestone">
            <a:extLst>
              <a:ext uri="{FF2B5EF4-FFF2-40B4-BE49-F238E27FC236}">
                <a16:creationId xmlns:a16="http://schemas.microsoft.com/office/drawing/2014/main" id="{4ACC178D-DE1C-476D-BD2B-DDD03D3DC824}"/>
              </a:ext>
            </a:extLst>
          </p:cNvPr>
          <p:cNvGrpSpPr/>
          <p:nvPr/>
        </p:nvGrpSpPr>
        <p:grpSpPr>
          <a:xfrm>
            <a:off x="5388237" y="2086236"/>
            <a:ext cx="1532985" cy="442650"/>
            <a:chOff x="5653543" y="3048963"/>
            <a:chExt cx="1921866" cy="564865"/>
          </a:xfrm>
        </p:grpSpPr>
        <p:grpSp>
          <p:nvGrpSpPr>
            <p:cNvPr id="135" name="Group 134" title="Milestone Text">
              <a:extLst>
                <a:ext uri="{FF2B5EF4-FFF2-40B4-BE49-F238E27FC236}">
                  <a16:creationId xmlns:a16="http://schemas.microsoft.com/office/drawing/2014/main" id="{9C021FC8-E21C-449A-BF58-8B0A19ABB84F}"/>
                </a:ext>
              </a:extLst>
            </p:cNvPr>
            <p:cNvGrpSpPr/>
            <p:nvPr/>
          </p:nvGrpSpPr>
          <p:grpSpPr>
            <a:xfrm>
              <a:off x="6280627" y="3108996"/>
              <a:ext cx="1294782" cy="504832"/>
              <a:chOff x="2110555" y="2162177"/>
              <a:chExt cx="1294782" cy="504832"/>
            </a:xfrm>
          </p:grpSpPr>
          <p:sp>
            <p:nvSpPr>
              <p:cNvPr id="136" name="TextBox 135">
                <a:extLst>
                  <a:ext uri="{FF2B5EF4-FFF2-40B4-BE49-F238E27FC236}">
                    <a16:creationId xmlns:a16="http://schemas.microsoft.com/office/drawing/2014/main" id="{80DC6BE6-5DF7-410B-BE5E-F673AF7AE5AE}"/>
                  </a:ext>
                </a:extLst>
              </p:cNvPr>
              <p:cNvSpPr txBox="1"/>
              <p:nvPr/>
            </p:nvSpPr>
            <p:spPr>
              <a:xfrm>
                <a:off x="2110555" y="2162177"/>
                <a:ext cx="1294782" cy="353478"/>
              </a:xfrm>
              <a:prstGeom prst="rect">
                <a:avLst/>
              </a:prstGeom>
              <a:noFill/>
            </p:spPr>
            <p:txBody>
              <a:bodyPr wrap="square" lIns="0" tIns="0" rIns="0" bIns="0" rtlCol="0">
                <a:spAutoFit/>
              </a:bodyPr>
              <a:lstStyle/>
              <a:p>
                <a:r>
                  <a:rPr lang="en-US" dirty="0"/>
                  <a:t>Sprint</a:t>
                </a:r>
              </a:p>
            </p:txBody>
          </p:sp>
          <p:sp>
            <p:nvSpPr>
              <p:cNvPr id="137" name="TextBox 136">
                <a:extLst>
                  <a:ext uri="{FF2B5EF4-FFF2-40B4-BE49-F238E27FC236}">
                    <a16:creationId xmlns:a16="http://schemas.microsoft.com/office/drawing/2014/main" id="{0DEFCEAC-68C1-40F1-9B35-3772D46BCCEF}"/>
                  </a:ext>
                </a:extLst>
              </p:cNvPr>
              <p:cNvSpPr txBox="1"/>
              <p:nvPr/>
            </p:nvSpPr>
            <p:spPr>
              <a:xfrm>
                <a:off x="2110555" y="2470633"/>
                <a:ext cx="1294782" cy="196376"/>
              </a:xfrm>
              <a:prstGeom prst="rect">
                <a:avLst/>
              </a:prstGeom>
              <a:noFill/>
            </p:spPr>
            <p:txBody>
              <a:bodyPr wrap="square" lIns="0" tIns="0" rIns="0" bIns="0" rtlCol="0">
                <a:spAutoFit/>
              </a:bodyPr>
              <a:lstStyle/>
              <a:p>
                <a:r>
                  <a:rPr lang="en-US" sz="1000" dirty="0"/>
                  <a:t>Story points </a:t>
                </a:r>
              </a:p>
            </p:txBody>
          </p:sp>
        </p:grpSp>
        <p:pic>
          <p:nvPicPr>
            <p:cNvPr id="202" name="Graphic 201" title="Milestone Flag">
              <a:extLst>
                <a:ext uri="{FF2B5EF4-FFF2-40B4-BE49-F238E27FC236}">
                  <a16:creationId xmlns:a16="http://schemas.microsoft.com/office/drawing/2014/main" id="{347C8125-CF6B-45E2-9570-6B05979E8D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5653543" y="3048963"/>
              <a:ext cx="573660" cy="422383"/>
            </a:xfrm>
            <a:prstGeom prst="rect">
              <a:avLst/>
            </a:prstGeom>
          </p:spPr>
        </p:pic>
        <p:sp>
          <p:nvSpPr>
            <p:cNvPr id="203" name="Rectangle 202">
              <a:extLst>
                <a:ext uri="{FF2B5EF4-FFF2-40B4-BE49-F238E27FC236}">
                  <a16:creationId xmlns:a16="http://schemas.microsoft.com/office/drawing/2014/main" id="{0E2D369F-E989-4CE7-BFD8-515126BA2C6B}"/>
                </a:ext>
              </a:extLst>
            </p:cNvPr>
            <p:cNvSpPr/>
            <p:nvPr/>
          </p:nvSpPr>
          <p:spPr>
            <a:xfrm>
              <a:off x="5848007" y="3141299"/>
              <a:ext cx="432475" cy="353478"/>
            </a:xfrm>
            <a:prstGeom prst="rect">
              <a:avLst/>
            </a:prstGeom>
          </p:spPr>
          <p:txBody>
            <a:bodyPr wrap="none">
              <a:spAutoFit/>
            </a:bodyPr>
            <a:lstStyle/>
            <a:p>
              <a:pPr algn="ctr"/>
              <a:r>
                <a:rPr lang="en-US" sz="1200" dirty="0"/>
                <a:t>16</a:t>
              </a:r>
            </a:p>
          </p:txBody>
        </p:sp>
      </p:grpSp>
      <p:cxnSp>
        <p:nvCxnSpPr>
          <p:cNvPr id="52" name="Straight Connector 51" title="callout lines">
            <a:extLst>
              <a:ext uri="{FF2B5EF4-FFF2-40B4-BE49-F238E27FC236}">
                <a16:creationId xmlns:a16="http://schemas.microsoft.com/office/drawing/2014/main" id="{F54047B2-9C08-4A8C-A924-AA676C29FB41}"/>
              </a:ext>
            </a:extLst>
          </p:cNvPr>
          <p:cNvCxnSpPr>
            <a:cxnSpLocks/>
          </p:cNvCxnSpPr>
          <p:nvPr/>
        </p:nvCxnSpPr>
        <p:spPr>
          <a:xfrm>
            <a:off x="7349781" y="2721769"/>
            <a:ext cx="5791" cy="2647358"/>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4" name="Group 13" title="Milestone">
            <a:extLst>
              <a:ext uri="{FF2B5EF4-FFF2-40B4-BE49-F238E27FC236}">
                <a16:creationId xmlns:a16="http://schemas.microsoft.com/office/drawing/2014/main" id="{C7E1D808-BF31-44E5-A89C-D9C32D0902E9}"/>
              </a:ext>
            </a:extLst>
          </p:cNvPr>
          <p:cNvGrpSpPr/>
          <p:nvPr/>
        </p:nvGrpSpPr>
        <p:grpSpPr>
          <a:xfrm>
            <a:off x="6731571" y="2070271"/>
            <a:ext cx="1903575" cy="787326"/>
            <a:chOff x="6980565" y="2523166"/>
            <a:chExt cx="1903575" cy="787326"/>
          </a:xfrm>
        </p:grpSpPr>
        <p:grpSp>
          <p:nvGrpSpPr>
            <p:cNvPr id="126" name="Group 125" title="Milestone Text">
              <a:extLst>
                <a:ext uri="{FF2B5EF4-FFF2-40B4-BE49-F238E27FC236}">
                  <a16:creationId xmlns:a16="http://schemas.microsoft.com/office/drawing/2014/main" id="{30D4AD55-D74E-4057-8205-0BB7AF65D59C}"/>
                </a:ext>
              </a:extLst>
            </p:cNvPr>
            <p:cNvGrpSpPr/>
            <p:nvPr/>
          </p:nvGrpSpPr>
          <p:grpSpPr>
            <a:xfrm>
              <a:off x="7589358" y="2582981"/>
              <a:ext cx="1294782" cy="727511"/>
              <a:chOff x="2110555" y="2162177"/>
              <a:chExt cx="1294782" cy="727511"/>
            </a:xfrm>
          </p:grpSpPr>
          <p:sp>
            <p:nvSpPr>
              <p:cNvPr id="127" name="TextBox 126">
                <a:extLst>
                  <a:ext uri="{FF2B5EF4-FFF2-40B4-BE49-F238E27FC236}">
                    <a16:creationId xmlns:a16="http://schemas.microsoft.com/office/drawing/2014/main" id="{6B7D43BB-DF0D-41B0-9DCD-3549C3FB8A5F}"/>
                  </a:ext>
                </a:extLst>
              </p:cNvPr>
              <p:cNvSpPr txBox="1"/>
              <p:nvPr/>
            </p:nvSpPr>
            <p:spPr>
              <a:xfrm>
                <a:off x="2110555" y="2162177"/>
                <a:ext cx="1294782" cy="276999"/>
              </a:xfrm>
              <a:prstGeom prst="rect">
                <a:avLst/>
              </a:prstGeom>
              <a:noFill/>
            </p:spPr>
            <p:txBody>
              <a:bodyPr wrap="square" lIns="0" tIns="0" rIns="0" bIns="0" rtlCol="0">
                <a:spAutoFit/>
              </a:bodyPr>
              <a:lstStyle/>
              <a:p>
                <a:r>
                  <a:rPr lang="en-US" dirty="0"/>
                  <a:t>Sprint </a:t>
                </a:r>
              </a:p>
            </p:txBody>
          </p:sp>
          <p:sp>
            <p:nvSpPr>
              <p:cNvPr id="128" name="TextBox 127">
                <a:extLst>
                  <a:ext uri="{FF2B5EF4-FFF2-40B4-BE49-F238E27FC236}">
                    <a16:creationId xmlns:a16="http://schemas.microsoft.com/office/drawing/2014/main" id="{7B949DD4-F133-4914-993B-74E4AD3B4E58}"/>
                  </a:ext>
                </a:extLst>
              </p:cNvPr>
              <p:cNvSpPr txBox="1"/>
              <p:nvPr/>
            </p:nvSpPr>
            <p:spPr>
              <a:xfrm>
                <a:off x="2110555" y="2470633"/>
                <a:ext cx="1294782" cy="153888"/>
              </a:xfrm>
              <a:prstGeom prst="rect">
                <a:avLst/>
              </a:prstGeom>
              <a:noFill/>
            </p:spPr>
            <p:txBody>
              <a:bodyPr wrap="square" lIns="0" tIns="0" rIns="0" bIns="0" rtlCol="0">
                <a:spAutoFit/>
              </a:bodyPr>
              <a:lstStyle/>
              <a:p>
                <a:r>
                  <a:rPr lang="en-US" sz="1000" dirty="0"/>
                  <a:t>Story points </a:t>
                </a:r>
              </a:p>
            </p:txBody>
          </p:sp>
          <p:sp>
            <p:nvSpPr>
              <p:cNvPr id="129" name="TextBox 128">
                <a:extLst>
                  <a:ext uri="{FF2B5EF4-FFF2-40B4-BE49-F238E27FC236}">
                    <a16:creationId xmlns:a16="http://schemas.microsoft.com/office/drawing/2014/main" id="{6D927FF9-1D2E-45C4-8E56-48722A1734B3}"/>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204" name="Graphic 203" title="Milestone Flag">
              <a:extLst>
                <a:ext uri="{FF2B5EF4-FFF2-40B4-BE49-F238E27FC236}">
                  <a16:creationId xmlns:a16="http://schemas.microsoft.com/office/drawing/2014/main" id="{96E72D1D-BF19-49A2-88AC-95D475558FA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6980565" y="2523166"/>
              <a:ext cx="573660" cy="422383"/>
            </a:xfrm>
            <a:prstGeom prst="rect">
              <a:avLst/>
            </a:prstGeom>
          </p:spPr>
        </p:pic>
        <p:sp>
          <p:nvSpPr>
            <p:cNvPr id="205" name="Rectangle 204">
              <a:extLst>
                <a:ext uri="{FF2B5EF4-FFF2-40B4-BE49-F238E27FC236}">
                  <a16:creationId xmlns:a16="http://schemas.microsoft.com/office/drawing/2014/main" id="{45C72C09-009E-41F7-9614-1F904BA501A6}"/>
                </a:ext>
              </a:extLst>
            </p:cNvPr>
            <p:cNvSpPr/>
            <p:nvPr/>
          </p:nvSpPr>
          <p:spPr>
            <a:xfrm>
              <a:off x="7192812" y="2614590"/>
              <a:ext cx="396229" cy="276999"/>
            </a:xfrm>
            <a:prstGeom prst="rect">
              <a:avLst/>
            </a:prstGeom>
          </p:spPr>
          <p:txBody>
            <a:bodyPr wrap="square">
              <a:spAutoFit/>
            </a:bodyPr>
            <a:lstStyle/>
            <a:p>
              <a:pPr algn="ctr"/>
              <a:r>
                <a:rPr lang="en-US" sz="1200" dirty="0"/>
                <a:t>16</a:t>
              </a:r>
            </a:p>
          </p:txBody>
        </p:sp>
      </p:grpSp>
      <p:grpSp>
        <p:nvGrpSpPr>
          <p:cNvPr id="25" name="Group 24" descr="Year 4">
            <a:extLst>
              <a:ext uri="{FF2B5EF4-FFF2-40B4-BE49-F238E27FC236}">
                <a16:creationId xmlns:a16="http://schemas.microsoft.com/office/drawing/2014/main" id="{3918C8B4-69B8-499D-A277-18AE7198594A}"/>
              </a:ext>
            </a:extLst>
          </p:cNvPr>
          <p:cNvGrpSpPr/>
          <p:nvPr/>
        </p:nvGrpSpPr>
        <p:grpSpPr>
          <a:xfrm>
            <a:off x="8365631" y="5199125"/>
            <a:ext cx="2868824" cy="1055603"/>
            <a:chOff x="8663371" y="5778006"/>
            <a:chExt cx="2868824" cy="1055603"/>
          </a:xfrm>
        </p:grpSpPr>
        <p:sp>
          <p:nvSpPr>
            <p:cNvPr id="175" name="Oval 174">
              <a:extLst>
                <a:ext uri="{FF2B5EF4-FFF2-40B4-BE49-F238E27FC236}">
                  <a16:creationId xmlns:a16="http://schemas.microsoft.com/office/drawing/2014/main" id="{46B7F3B1-E639-4E45-8C09-EEE9623F5744}"/>
                </a:ext>
              </a:extLst>
            </p:cNvPr>
            <p:cNvSpPr/>
            <p:nvPr/>
          </p:nvSpPr>
          <p:spPr>
            <a:xfrm>
              <a:off x="10773302"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Oval 173">
              <a:extLst>
                <a:ext uri="{FF2B5EF4-FFF2-40B4-BE49-F238E27FC236}">
                  <a16:creationId xmlns:a16="http://schemas.microsoft.com/office/drawing/2014/main" id="{22990B42-96AA-4CDA-BEF5-915FC5414678}"/>
                </a:ext>
              </a:extLst>
            </p:cNvPr>
            <p:cNvSpPr/>
            <p:nvPr/>
          </p:nvSpPr>
          <p:spPr>
            <a:xfrm>
              <a:off x="10122723"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0" name="Oval 169">
              <a:extLst>
                <a:ext uri="{FF2B5EF4-FFF2-40B4-BE49-F238E27FC236}">
                  <a16:creationId xmlns:a16="http://schemas.microsoft.com/office/drawing/2014/main" id="{0B111BE8-D235-4A79-B144-43953D0D52B3}"/>
                </a:ext>
              </a:extLst>
            </p:cNvPr>
            <p:cNvSpPr/>
            <p:nvPr/>
          </p:nvSpPr>
          <p:spPr>
            <a:xfrm>
              <a:off x="9475478"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Oval 166">
              <a:extLst>
                <a:ext uri="{FF2B5EF4-FFF2-40B4-BE49-F238E27FC236}">
                  <a16:creationId xmlns:a16="http://schemas.microsoft.com/office/drawing/2014/main" id="{04E8807B-9D7A-452A-B3FB-3E2BE3E94F86}"/>
                </a:ext>
              </a:extLst>
            </p:cNvPr>
            <p:cNvSpPr/>
            <p:nvPr/>
          </p:nvSpPr>
          <p:spPr>
            <a:xfrm>
              <a:off x="8822434"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TextBox 197">
              <a:extLst>
                <a:ext uri="{FF2B5EF4-FFF2-40B4-BE49-F238E27FC236}">
                  <a16:creationId xmlns:a16="http://schemas.microsoft.com/office/drawing/2014/main" id="{384B4D5E-DF22-4556-9F7B-E0627361D734}"/>
                </a:ext>
              </a:extLst>
            </p:cNvPr>
            <p:cNvSpPr txBox="1"/>
            <p:nvPr/>
          </p:nvSpPr>
          <p:spPr>
            <a:xfrm>
              <a:off x="8663371" y="6597872"/>
              <a:ext cx="569010" cy="235737"/>
            </a:xfrm>
            <a:prstGeom prst="rect">
              <a:avLst/>
            </a:prstGeom>
            <a:noFill/>
          </p:spPr>
          <p:txBody>
            <a:bodyPr wrap="square" lIns="0" tIns="0" rIns="0" bIns="0" rtlCol="0">
              <a:noAutofit/>
            </a:bodyPr>
            <a:lstStyle/>
            <a:p>
              <a:pPr algn="ctr"/>
              <a:r>
                <a:rPr lang="en-US" sz="1200" b="1" dirty="0"/>
                <a:t>Sprint 7</a:t>
              </a:r>
            </a:p>
          </p:txBody>
        </p:sp>
        <p:cxnSp>
          <p:nvCxnSpPr>
            <p:cNvPr id="168" name="Straight Connector 167" title="q lines">
              <a:extLst>
                <a:ext uri="{FF2B5EF4-FFF2-40B4-BE49-F238E27FC236}">
                  <a16:creationId xmlns:a16="http://schemas.microsoft.com/office/drawing/2014/main" id="{8E9F4AD8-209B-4EEC-A9BA-70788AD0F9CD}"/>
                </a:ext>
              </a:extLst>
            </p:cNvPr>
            <p:cNvCxnSpPr>
              <a:cxnSpLocks/>
            </p:cNvCxnSpPr>
            <p:nvPr/>
          </p:nvCxnSpPr>
          <p:spPr>
            <a:xfrm>
              <a:off x="10889715"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5" name="Straight Connector 184" title="q lines">
              <a:extLst>
                <a:ext uri="{FF2B5EF4-FFF2-40B4-BE49-F238E27FC236}">
                  <a16:creationId xmlns:a16="http://schemas.microsoft.com/office/drawing/2014/main" id="{50ED100A-CA03-4917-8145-C5BDF28B1587}"/>
                </a:ext>
              </a:extLst>
            </p:cNvPr>
            <p:cNvCxnSpPr>
              <a:cxnSpLocks/>
            </p:cNvCxnSpPr>
            <p:nvPr/>
          </p:nvCxnSpPr>
          <p:spPr>
            <a:xfrm>
              <a:off x="959515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1" name="Rectangle: Rounded Corners 190" title="Year Bar">
              <a:extLst>
                <a:ext uri="{FF2B5EF4-FFF2-40B4-BE49-F238E27FC236}">
                  <a16:creationId xmlns:a16="http://schemas.microsoft.com/office/drawing/2014/main" id="{45AC82F1-31F7-4BDE-BF7C-2E9A090107E7}"/>
                </a:ext>
              </a:extLst>
            </p:cNvPr>
            <p:cNvSpPr/>
            <p:nvPr/>
          </p:nvSpPr>
          <p:spPr>
            <a:xfrm>
              <a:off x="8958866" y="6375798"/>
              <a:ext cx="2573329" cy="16485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TextBox 108">
              <a:extLst>
                <a:ext uri="{FF2B5EF4-FFF2-40B4-BE49-F238E27FC236}">
                  <a16:creationId xmlns:a16="http://schemas.microsoft.com/office/drawing/2014/main" id="{611F0B67-8314-4DF8-99E7-108753641C77}"/>
                </a:ext>
              </a:extLst>
            </p:cNvPr>
            <p:cNvSpPr txBox="1"/>
            <p:nvPr/>
          </p:nvSpPr>
          <p:spPr>
            <a:xfrm>
              <a:off x="8843781" y="6102356"/>
              <a:ext cx="216000" cy="144000"/>
            </a:xfrm>
            <a:prstGeom prst="rect">
              <a:avLst/>
            </a:prstGeom>
            <a:noFill/>
          </p:spPr>
          <p:txBody>
            <a:bodyPr wrap="square" lIns="0" tIns="0" rIns="0" bIns="0" rtlCol="0" anchor="ctr">
              <a:noAutofit/>
            </a:bodyPr>
            <a:lstStyle/>
            <a:p>
              <a:pPr algn="ctr"/>
              <a:endParaRPr lang="en-US" sz="1000" dirty="0"/>
            </a:p>
          </p:txBody>
        </p:sp>
        <p:sp>
          <p:nvSpPr>
            <p:cNvPr id="110" name="TextBox 109">
              <a:extLst>
                <a:ext uri="{FF2B5EF4-FFF2-40B4-BE49-F238E27FC236}">
                  <a16:creationId xmlns:a16="http://schemas.microsoft.com/office/drawing/2014/main" id="{BAA83CD7-1992-4845-9916-79B3A6737423}"/>
                </a:ext>
              </a:extLst>
            </p:cNvPr>
            <p:cNvSpPr txBox="1"/>
            <p:nvPr/>
          </p:nvSpPr>
          <p:spPr>
            <a:xfrm>
              <a:off x="9491231" y="6102356"/>
              <a:ext cx="216000" cy="144000"/>
            </a:xfrm>
            <a:prstGeom prst="rect">
              <a:avLst/>
            </a:prstGeom>
            <a:noFill/>
          </p:spPr>
          <p:txBody>
            <a:bodyPr wrap="square" lIns="0" tIns="0" rIns="0" bIns="0" rtlCol="0" anchor="ctr">
              <a:noAutofit/>
            </a:bodyPr>
            <a:lstStyle/>
            <a:p>
              <a:pPr algn="ctr"/>
              <a:endParaRPr lang="en-US" sz="1000" dirty="0"/>
            </a:p>
          </p:txBody>
        </p:sp>
        <p:sp>
          <p:nvSpPr>
            <p:cNvPr id="111" name="TextBox 110">
              <a:extLst>
                <a:ext uri="{FF2B5EF4-FFF2-40B4-BE49-F238E27FC236}">
                  <a16:creationId xmlns:a16="http://schemas.microsoft.com/office/drawing/2014/main" id="{2F2B6738-A856-4DBF-B465-BC5964B0D7BC}"/>
                </a:ext>
              </a:extLst>
            </p:cNvPr>
            <p:cNvSpPr txBox="1"/>
            <p:nvPr/>
          </p:nvSpPr>
          <p:spPr>
            <a:xfrm>
              <a:off x="10138681" y="6102356"/>
              <a:ext cx="216000" cy="144000"/>
            </a:xfrm>
            <a:prstGeom prst="rect">
              <a:avLst/>
            </a:prstGeom>
            <a:noFill/>
          </p:spPr>
          <p:txBody>
            <a:bodyPr wrap="square" lIns="0" tIns="0" rIns="0" bIns="0" rtlCol="0" anchor="ctr">
              <a:noAutofit/>
            </a:bodyPr>
            <a:lstStyle/>
            <a:p>
              <a:pPr algn="ctr"/>
              <a:endParaRPr lang="en-US" sz="1000" dirty="0"/>
            </a:p>
          </p:txBody>
        </p:sp>
        <p:sp>
          <p:nvSpPr>
            <p:cNvPr id="112" name="TextBox 111">
              <a:extLst>
                <a:ext uri="{FF2B5EF4-FFF2-40B4-BE49-F238E27FC236}">
                  <a16:creationId xmlns:a16="http://schemas.microsoft.com/office/drawing/2014/main" id="{C941D233-C1E8-47A4-83C7-CEDB158017C3}"/>
                </a:ext>
              </a:extLst>
            </p:cNvPr>
            <p:cNvSpPr txBox="1"/>
            <p:nvPr/>
          </p:nvSpPr>
          <p:spPr>
            <a:xfrm>
              <a:off x="107861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9" name="Straight Connector 118" title="q lines">
              <a:extLst>
                <a:ext uri="{FF2B5EF4-FFF2-40B4-BE49-F238E27FC236}">
                  <a16:creationId xmlns:a16="http://schemas.microsoft.com/office/drawing/2014/main" id="{B2F5D208-76CB-4E99-B318-4CFFE5BABDD1}"/>
                </a:ext>
              </a:extLst>
            </p:cNvPr>
            <p:cNvCxnSpPr>
              <a:cxnSpLocks/>
            </p:cNvCxnSpPr>
            <p:nvPr/>
          </p:nvCxnSpPr>
          <p:spPr>
            <a:xfrm>
              <a:off x="894787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title="q lines">
              <a:extLst>
                <a:ext uri="{FF2B5EF4-FFF2-40B4-BE49-F238E27FC236}">
                  <a16:creationId xmlns:a16="http://schemas.microsoft.com/office/drawing/2014/main" id="{B7494A14-757D-4771-B974-AF9C4A42FDE7}"/>
                </a:ext>
              </a:extLst>
            </p:cNvPr>
            <p:cNvCxnSpPr>
              <a:cxnSpLocks/>
            </p:cNvCxnSpPr>
            <p:nvPr/>
          </p:nvCxnSpPr>
          <p:spPr>
            <a:xfrm>
              <a:off x="1024244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77" name="Straight Connector 176" title="callout lines">
            <a:extLst>
              <a:ext uri="{FF2B5EF4-FFF2-40B4-BE49-F238E27FC236}">
                <a16:creationId xmlns:a16="http://schemas.microsoft.com/office/drawing/2014/main" id="{748624D8-A75F-4E91-B76D-0419E48EB017}"/>
              </a:ext>
            </a:extLst>
          </p:cNvPr>
          <p:cNvCxnSpPr>
            <a:cxnSpLocks/>
          </p:cNvCxnSpPr>
          <p:nvPr/>
        </p:nvCxnSpPr>
        <p:spPr>
          <a:xfrm>
            <a:off x="8630562" y="2850119"/>
            <a:ext cx="19574" cy="2519008"/>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7" name="Group 16" title="Milestone">
            <a:extLst>
              <a:ext uri="{FF2B5EF4-FFF2-40B4-BE49-F238E27FC236}">
                <a16:creationId xmlns:a16="http://schemas.microsoft.com/office/drawing/2014/main" id="{EF80B100-C6DD-416E-A930-C1B1D3B4E47E}"/>
              </a:ext>
            </a:extLst>
          </p:cNvPr>
          <p:cNvGrpSpPr/>
          <p:nvPr/>
        </p:nvGrpSpPr>
        <p:grpSpPr>
          <a:xfrm>
            <a:off x="8013735" y="2230346"/>
            <a:ext cx="1582782" cy="762273"/>
            <a:chOff x="8243167" y="1020602"/>
            <a:chExt cx="1889786" cy="798994"/>
          </a:xfrm>
        </p:grpSpPr>
        <p:grpSp>
          <p:nvGrpSpPr>
            <p:cNvPr id="7" name="Group 6" title="Milestone Text">
              <a:extLst>
                <a:ext uri="{FF2B5EF4-FFF2-40B4-BE49-F238E27FC236}">
                  <a16:creationId xmlns:a16="http://schemas.microsoft.com/office/drawing/2014/main" id="{2E40B69F-E4C9-4DED-888B-1050168560DD}"/>
                </a:ext>
              </a:extLst>
            </p:cNvPr>
            <p:cNvGrpSpPr/>
            <p:nvPr/>
          </p:nvGrpSpPr>
          <p:grpSpPr>
            <a:xfrm>
              <a:off x="8838171" y="1092085"/>
              <a:ext cx="1294782" cy="727511"/>
              <a:chOff x="9170729" y="2825146"/>
              <a:chExt cx="1294782" cy="727511"/>
            </a:xfrm>
          </p:grpSpPr>
          <p:sp>
            <p:nvSpPr>
              <p:cNvPr id="171" name="TextBox 170">
                <a:extLst>
                  <a:ext uri="{FF2B5EF4-FFF2-40B4-BE49-F238E27FC236}">
                    <a16:creationId xmlns:a16="http://schemas.microsoft.com/office/drawing/2014/main" id="{C6BE5CCB-4A76-4742-8A19-CAE34808F36D}"/>
                  </a:ext>
                </a:extLst>
              </p:cNvPr>
              <p:cNvSpPr txBox="1"/>
              <p:nvPr/>
            </p:nvSpPr>
            <p:spPr>
              <a:xfrm>
                <a:off x="9170729" y="2825146"/>
                <a:ext cx="1294782" cy="290343"/>
              </a:xfrm>
              <a:prstGeom prst="rect">
                <a:avLst/>
              </a:prstGeom>
              <a:noFill/>
            </p:spPr>
            <p:txBody>
              <a:bodyPr wrap="square" lIns="0" tIns="0" rIns="0" bIns="0" rtlCol="0">
                <a:spAutoFit/>
              </a:bodyPr>
              <a:lstStyle/>
              <a:p>
                <a:r>
                  <a:rPr lang="en-US" dirty="0"/>
                  <a:t>Sprint </a:t>
                </a:r>
              </a:p>
            </p:txBody>
          </p:sp>
          <p:sp>
            <p:nvSpPr>
              <p:cNvPr id="172" name="TextBox 171">
                <a:extLst>
                  <a:ext uri="{FF2B5EF4-FFF2-40B4-BE49-F238E27FC236}">
                    <a16:creationId xmlns:a16="http://schemas.microsoft.com/office/drawing/2014/main" id="{EAFDA4C0-FD56-46BA-A34A-B01849F83277}"/>
                  </a:ext>
                </a:extLst>
              </p:cNvPr>
              <p:cNvSpPr txBox="1"/>
              <p:nvPr/>
            </p:nvSpPr>
            <p:spPr>
              <a:xfrm>
                <a:off x="9170729" y="3133602"/>
                <a:ext cx="1294782" cy="161301"/>
              </a:xfrm>
              <a:prstGeom prst="rect">
                <a:avLst/>
              </a:prstGeom>
              <a:noFill/>
            </p:spPr>
            <p:txBody>
              <a:bodyPr wrap="square" lIns="0" tIns="0" rIns="0" bIns="0" rtlCol="0">
                <a:spAutoFit/>
              </a:bodyPr>
              <a:lstStyle/>
              <a:p>
                <a:r>
                  <a:rPr lang="en-US" sz="1000" dirty="0"/>
                  <a:t>Story points </a:t>
                </a:r>
              </a:p>
            </p:txBody>
          </p:sp>
          <p:sp>
            <p:nvSpPr>
              <p:cNvPr id="173" name="TextBox 172">
                <a:extLst>
                  <a:ext uri="{FF2B5EF4-FFF2-40B4-BE49-F238E27FC236}">
                    <a16:creationId xmlns:a16="http://schemas.microsoft.com/office/drawing/2014/main" id="{F8D4BD7B-1234-4DD0-A923-E8EC62958E91}"/>
                  </a:ext>
                </a:extLst>
              </p:cNvPr>
              <p:cNvSpPr txBox="1"/>
              <p:nvPr/>
            </p:nvSpPr>
            <p:spPr>
              <a:xfrm>
                <a:off x="9170730" y="3316920"/>
                <a:ext cx="1294781" cy="235737"/>
              </a:xfrm>
              <a:prstGeom prst="rect">
                <a:avLst/>
              </a:prstGeom>
              <a:noFill/>
            </p:spPr>
            <p:txBody>
              <a:bodyPr wrap="square" lIns="0" tIns="0" rIns="0" bIns="0" rtlCol="0">
                <a:noAutofit/>
              </a:bodyPr>
              <a:lstStyle/>
              <a:p>
                <a:endParaRPr lang="en-US" sz="1000" dirty="0"/>
              </a:p>
            </p:txBody>
          </p:sp>
        </p:grpSp>
        <p:pic>
          <p:nvPicPr>
            <p:cNvPr id="187" name="Graphic 186" descr="Flag">
              <a:extLst>
                <a:ext uri="{FF2B5EF4-FFF2-40B4-BE49-F238E27FC236}">
                  <a16:creationId xmlns:a16="http://schemas.microsoft.com/office/drawing/2014/main" id="{1F84156B-17D0-4E53-9AB1-A6E7C900DF0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8243167" y="1020602"/>
              <a:ext cx="573661" cy="422383"/>
            </a:xfrm>
            <a:prstGeom prst="rect">
              <a:avLst/>
            </a:prstGeom>
          </p:spPr>
        </p:pic>
      </p:grpSp>
      <p:cxnSp>
        <p:nvCxnSpPr>
          <p:cNvPr id="56" name="Straight Connector 55" title="callout lines">
            <a:extLst>
              <a:ext uri="{FF2B5EF4-FFF2-40B4-BE49-F238E27FC236}">
                <a16:creationId xmlns:a16="http://schemas.microsoft.com/office/drawing/2014/main" id="{D8CC268F-92F4-41DE-866F-F6BF296668DE}"/>
              </a:ext>
            </a:extLst>
          </p:cNvPr>
          <p:cNvCxnSpPr>
            <a:cxnSpLocks/>
          </p:cNvCxnSpPr>
          <p:nvPr/>
        </p:nvCxnSpPr>
        <p:spPr>
          <a:xfrm>
            <a:off x="10554859" y="2121775"/>
            <a:ext cx="36801" cy="3270570"/>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9" name="Group 18" title="Milestone">
            <a:extLst>
              <a:ext uri="{FF2B5EF4-FFF2-40B4-BE49-F238E27FC236}">
                <a16:creationId xmlns:a16="http://schemas.microsoft.com/office/drawing/2014/main" id="{2A88F9CD-42D2-4C63-8F04-F26A9F3B40C6}"/>
              </a:ext>
            </a:extLst>
          </p:cNvPr>
          <p:cNvGrpSpPr/>
          <p:nvPr/>
        </p:nvGrpSpPr>
        <p:grpSpPr>
          <a:xfrm>
            <a:off x="9787171" y="1328123"/>
            <a:ext cx="1572173" cy="565794"/>
            <a:chOff x="9574395" y="2090894"/>
            <a:chExt cx="1868513" cy="574430"/>
          </a:xfrm>
        </p:grpSpPr>
        <p:sp>
          <p:nvSpPr>
            <p:cNvPr id="142" name="TextBox 141">
              <a:extLst>
                <a:ext uri="{FF2B5EF4-FFF2-40B4-BE49-F238E27FC236}">
                  <a16:creationId xmlns:a16="http://schemas.microsoft.com/office/drawing/2014/main" id="{C00C099A-E5BD-41FF-8EC5-D4F9E8C3CD9B}"/>
                </a:ext>
              </a:extLst>
            </p:cNvPr>
            <p:cNvSpPr txBox="1"/>
            <p:nvPr/>
          </p:nvSpPr>
          <p:spPr>
            <a:xfrm>
              <a:off x="10316792" y="2169356"/>
              <a:ext cx="897810" cy="281227"/>
            </a:xfrm>
            <a:prstGeom prst="rect">
              <a:avLst/>
            </a:prstGeom>
            <a:noFill/>
          </p:spPr>
          <p:txBody>
            <a:bodyPr wrap="square" lIns="0" tIns="0" rIns="0" bIns="0" rtlCol="0">
              <a:spAutoFit/>
            </a:bodyPr>
            <a:lstStyle/>
            <a:p>
              <a:r>
                <a:rPr lang="en-US" dirty="0"/>
                <a:t>Sprint</a:t>
              </a:r>
            </a:p>
          </p:txBody>
        </p:sp>
        <p:sp>
          <p:nvSpPr>
            <p:cNvPr id="143" name="TextBox 142">
              <a:extLst>
                <a:ext uri="{FF2B5EF4-FFF2-40B4-BE49-F238E27FC236}">
                  <a16:creationId xmlns:a16="http://schemas.microsoft.com/office/drawing/2014/main" id="{87AFE461-6F01-41C3-9DDA-FCDA0E9D52CF}"/>
                </a:ext>
              </a:extLst>
            </p:cNvPr>
            <p:cNvSpPr txBox="1"/>
            <p:nvPr/>
          </p:nvSpPr>
          <p:spPr>
            <a:xfrm>
              <a:off x="10314739" y="2509087"/>
              <a:ext cx="1128169" cy="156237"/>
            </a:xfrm>
            <a:prstGeom prst="rect">
              <a:avLst/>
            </a:prstGeom>
            <a:noFill/>
          </p:spPr>
          <p:txBody>
            <a:bodyPr wrap="square" lIns="0" tIns="0" rIns="0" bIns="0" rtlCol="0">
              <a:spAutoFit/>
            </a:bodyPr>
            <a:lstStyle/>
            <a:p>
              <a:r>
                <a:rPr lang="en-US" sz="1000" dirty="0"/>
                <a:t>Story points </a:t>
              </a:r>
            </a:p>
          </p:txBody>
        </p:sp>
        <p:sp>
          <p:nvSpPr>
            <p:cNvPr id="144" name="TextBox 143">
              <a:extLst>
                <a:ext uri="{FF2B5EF4-FFF2-40B4-BE49-F238E27FC236}">
                  <a16:creationId xmlns:a16="http://schemas.microsoft.com/office/drawing/2014/main" id="{DE439C6D-90D3-4F12-9A66-9844B582F433}"/>
                </a:ext>
              </a:extLst>
            </p:cNvPr>
            <p:cNvSpPr txBox="1"/>
            <p:nvPr/>
          </p:nvSpPr>
          <p:spPr>
            <a:xfrm>
              <a:off x="9963636" y="2210971"/>
              <a:ext cx="1294781" cy="235737"/>
            </a:xfrm>
            <a:prstGeom prst="rect">
              <a:avLst/>
            </a:prstGeom>
            <a:noFill/>
          </p:spPr>
          <p:txBody>
            <a:bodyPr wrap="square" lIns="0" tIns="0" rIns="0" bIns="0" rtlCol="0">
              <a:noAutofit/>
            </a:bodyPr>
            <a:lstStyle/>
            <a:p>
              <a:r>
                <a:rPr lang="en-US" sz="1200" dirty="0"/>
                <a:t>18</a:t>
              </a:r>
            </a:p>
          </p:txBody>
        </p:sp>
        <p:pic>
          <p:nvPicPr>
            <p:cNvPr id="206" name="Graphic 205" title="Milestone Flag">
              <a:extLst>
                <a:ext uri="{FF2B5EF4-FFF2-40B4-BE49-F238E27FC236}">
                  <a16:creationId xmlns:a16="http://schemas.microsoft.com/office/drawing/2014/main" id="{2D5B685C-02CD-4429-A7A2-BA82D2779D7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9640057" y="2090894"/>
              <a:ext cx="632919" cy="422383"/>
            </a:xfrm>
            <a:prstGeom prst="rect">
              <a:avLst/>
            </a:prstGeom>
          </p:spPr>
        </p:pic>
        <p:sp>
          <p:nvSpPr>
            <p:cNvPr id="207" name="Rectangle 206">
              <a:extLst>
                <a:ext uri="{FF2B5EF4-FFF2-40B4-BE49-F238E27FC236}">
                  <a16:creationId xmlns:a16="http://schemas.microsoft.com/office/drawing/2014/main" id="{9143747B-EDDD-4139-9EED-9297238BAD36}"/>
                </a:ext>
              </a:extLst>
            </p:cNvPr>
            <p:cNvSpPr/>
            <p:nvPr/>
          </p:nvSpPr>
          <p:spPr>
            <a:xfrm>
              <a:off x="9574395" y="2169356"/>
              <a:ext cx="439120" cy="281227"/>
            </a:xfrm>
            <a:prstGeom prst="rect">
              <a:avLst/>
            </a:prstGeom>
          </p:spPr>
          <p:txBody>
            <a:bodyPr wrap="square">
              <a:spAutoFit/>
            </a:bodyPr>
            <a:lstStyle/>
            <a:p>
              <a:pPr algn="ctr"/>
              <a:endParaRPr lang="en-US" sz="1200" dirty="0"/>
            </a:p>
          </p:txBody>
        </p:sp>
      </p:grpSp>
      <p:cxnSp>
        <p:nvCxnSpPr>
          <p:cNvPr id="124" name="Straight Connector 123" descr="Time line">
            <a:extLst>
              <a:ext uri="{FF2B5EF4-FFF2-40B4-BE49-F238E27FC236}">
                <a16:creationId xmlns:a16="http://schemas.microsoft.com/office/drawing/2014/main" id="{0ECD7D0F-80D1-4D75-A17F-3E2E46570DE4}"/>
              </a:ext>
            </a:extLst>
          </p:cNvPr>
          <p:cNvCxnSpPr>
            <a:cxnSpLocks/>
          </p:cNvCxnSpPr>
          <p:nvPr/>
        </p:nvCxnSpPr>
        <p:spPr>
          <a:xfrm flipH="1">
            <a:off x="760472" y="5599093"/>
            <a:ext cx="10432744" cy="0"/>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B3629A89-D577-4D27-A4F9-2F156E4F0C01}"/>
              </a:ext>
            </a:extLst>
          </p:cNvPr>
          <p:cNvSpPr txBox="1"/>
          <p:nvPr/>
        </p:nvSpPr>
        <p:spPr>
          <a:xfrm>
            <a:off x="1905000" y="6043024"/>
            <a:ext cx="569010" cy="235737"/>
          </a:xfrm>
          <a:prstGeom prst="rect">
            <a:avLst/>
          </a:prstGeom>
          <a:noFill/>
        </p:spPr>
        <p:txBody>
          <a:bodyPr wrap="square" lIns="0" tIns="0" rIns="0" bIns="0" rtlCol="0">
            <a:noAutofit/>
          </a:bodyPr>
          <a:lstStyle/>
          <a:p>
            <a:pPr algn="ctr"/>
            <a:r>
              <a:rPr lang="en-US" sz="1200" b="1" dirty="0"/>
              <a:t>Sprint 2 </a:t>
            </a:r>
          </a:p>
        </p:txBody>
      </p:sp>
      <p:sp>
        <p:nvSpPr>
          <p:cNvPr id="131" name="TextBox 130">
            <a:extLst>
              <a:ext uri="{FF2B5EF4-FFF2-40B4-BE49-F238E27FC236}">
                <a16:creationId xmlns:a16="http://schemas.microsoft.com/office/drawing/2014/main" id="{40FD3968-470C-40F9-825D-ED3F50F71420}"/>
              </a:ext>
            </a:extLst>
          </p:cNvPr>
          <p:cNvSpPr txBox="1"/>
          <p:nvPr/>
        </p:nvSpPr>
        <p:spPr>
          <a:xfrm>
            <a:off x="3138270" y="6034647"/>
            <a:ext cx="569010" cy="235737"/>
          </a:xfrm>
          <a:prstGeom prst="rect">
            <a:avLst/>
          </a:prstGeom>
          <a:noFill/>
        </p:spPr>
        <p:txBody>
          <a:bodyPr wrap="square" lIns="0" tIns="0" rIns="0" bIns="0" rtlCol="0">
            <a:noAutofit/>
          </a:bodyPr>
          <a:lstStyle/>
          <a:p>
            <a:pPr algn="ctr"/>
            <a:r>
              <a:rPr lang="en-US" sz="1200" b="1" dirty="0"/>
              <a:t>Sprint 3 </a:t>
            </a:r>
          </a:p>
        </p:txBody>
      </p:sp>
      <p:sp>
        <p:nvSpPr>
          <p:cNvPr id="132" name="TextBox 131">
            <a:extLst>
              <a:ext uri="{FF2B5EF4-FFF2-40B4-BE49-F238E27FC236}">
                <a16:creationId xmlns:a16="http://schemas.microsoft.com/office/drawing/2014/main" id="{83A396B0-E61E-4ADC-8404-1A6765FC8C7C}"/>
              </a:ext>
            </a:extLst>
          </p:cNvPr>
          <p:cNvSpPr txBox="1"/>
          <p:nvPr/>
        </p:nvSpPr>
        <p:spPr>
          <a:xfrm>
            <a:off x="10270354" y="6018991"/>
            <a:ext cx="569010" cy="235737"/>
          </a:xfrm>
          <a:prstGeom prst="rect">
            <a:avLst/>
          </a:prstGeom>
          <a:noFill/>
        </p:spPr>
        <p:txBody>
          <a:bodyPr wrap="square" lIns="0" tIns="0" rIns="0" bIns="0" rtlCol="0">
            <a:noAutofit/>
          </a:bodyPr>
          <a:lstStyle/>
          <a:p>
            <a:pPr algn="ctr"/>
            <a:r>
              <a:rPr lang="en-US" sz="1200" b="1" dirty="0"/>
              <a:t>Sprint 8 </a:t>
            </a:r>
          </a:p>
        </p:txBody>
      </p:sp>
      <p:sp>
        <p:nvSpPr>
          <p:cNvPr id="133" name="TextBox 132">
            <a:extLst>
              <a:ext uri="{FF2B5EF4-FFF2-40B4-BE49-F238E27FC236}">
                <a16:creationId xmlns:a16="http://schemas.microsoft.com/office/drawing/2014/main" id="{D48EDBD8-3795-4E13-B28E-8BC9ABB0EE4E}"/>
              </a:ext>
            </a:extLst>
          </p:cNvPr>
          <p:cNvSpPr txBox="1"/>
          <p:nvPr/>
        </p:nvSpPr>
        <p:spPr>
          <a:xfrm>
            <a:off x="7081839" y="6015039"/>
            <a:ext cx="569010" cy="235737"/>
          </a:xfrm>
          <a:prstGeom prst="rect">
            <a:avLst/>
          </a:prstGeom>
          <a:noFill/>
        </p:spPr>
        <p:txBody>
          <a:bodyPr wrap="square" lIns="0" tIns="0" rIns="0" bIns="0" rtlCol="0">
            <a:noAutofit/>
          </a:bodyPr>
          <a:lstStyle/>
          <a:p>
            <a:pPr algn="ctr"/>
            <a:r>
              <a:rPr lang="en-US" sz="1200" b="1" dirty="0"/>
              <a:t>Sprint 6 </a:t>
            </a:r>
          </a:p>
        </p:txBody>
      </p:sp>
      <p:sp>
        <p:nvSpPr>
          <p:cNvPr id="140" name="TextBox 139">
            <a:extLst>
              <a:ext uri="{FF2B5EF4-FFF2-40B4-BE49-F238E27FC236}">
                <a16:creationId xmlns:a16="http://schemas.microsoft.com/office/drawing/2014/main" id="{8C67DF1B-A57E-4083-9825-2FBB6CDB7BE7}"/>
              </a:ext>
            </a:extLst>
          </p:cNvPr>
          <p:cNvSpPr txBox="1"/>
          <p:nvPr/>
        </p:nvSpPr>
        <p:spPr>
          <a:xfrm>
            <a:off x="4455498" y="6033435"/>
            <a:ext cx="569010" cy="235737"/>
          </a:xfrm>
          <a:prstGeom prst="rect">
            <a:avLst/>
          </a:prstGeom>
          <a:noFill/>
        </p:spPr>
        <p:txBody>
          <a:bodyPr wrap="square" lIns="0" tIns="0" rIns="0" bIns="0" rtlCol="0">
            <a:noAutofit/>
          </a:bodyPr>
          <a:lstStyle/>
          <a:p>
            <a:pPr algn="ctr"/>
            <a:r>
              <a:rPr lang="en-US" sz="1200" b="1" dirty="0"/>
              <a:t>Sprint 4 </a:t>
            </a:r>
          </a:p>
        </p:txBody>
      </p:sp>
      <p:grpSp>
        <p:nvGrpSpPr>
          <p:cNvPr id="141" name="Group 140" title="Milestone">
            <a:extLst>
              <a:ext uri="{FF2B5EF4-FFF2-40B4-BE49-F238E27FC236}">
                <a16:creationId xmlns:a16="http://schemas.microsoft.com/office/drawing/2014/main" id="{BFC4798F-3094-4E8B-9860-3D53AC465520}"/>
              </a:ext>
            </a:extLst>
          </p:cNvPr>
          <p:cNvGrpSpPr/>
          <p:nvPr/>
        </p:nvGrpSpPr>
        <p:grpSpPr>
          <a:xfrm>
            <a:off x="2769194" y="3162226"/>
            <a:ext cx="1626493" cy="800509"/>
            <a:chOff x="3047824" y="3575569"/>
            <a:chExt cx="1921940" cy="800510"/>
          </a:xfrm>
        </p:grpSpPr>
        <p:grpSp>
          <p:nvGrpSpPr>
            <p:cNvPr id="147" name="Group 146" title="Milestone Text">
              <a:extLst>
                <a:ext uri="{FF2B5EF4-FFF2-40B4-BE49-F238E27FC236}">
                  <a16:creationId xmlns:a16="http://schemas.microsoft.com/office/drawing/2014/main" id="{088B2B03-B1C4-4C4F-B8DE-48BE35204B2E}"/>
                </a:ext>
              </a:extLst>
            </p:cNvPr>
            <p:cNvGrpSpPr/>
            <p:nvPr/>
          </p:nvGrpSpPr>
          <p:grpSpPr>
            <a:xfrm>
              <a:off x="3674982" y="3648568"/>
              <a:ext cx="1294782" cy="727511"/>
              <a:chOff x="2110555" y="2162177"/>
              <a:chExt cx="1294782" cy="727511"/>
            </a:xfrm>
          </p:grpSpPr>
          <p:sp>
            <p:nvSpPr>
              <p:cNvPr id="151" name="TextBox 150">
                <a:extLst>
                  <a:ext uri="{FF2B5EF4-FFF2-40B4-BE49-F238E27FC236}">
                    <a16:creationId xmlns:a16="http://schemas.microsoft.com/office/drawing/2014/main" id="{201742C0-FC6F-4394-B417-6ECC66C62367}"/>
                  </a:ext>
                </a:extLst>
              </p:cNvPr>
              <p:cNvSpPr txBox="1"/>
              <p:nvPr/>
            </p:nvSpPr>
            <p:spPr>
              <a:xfrm>
                <a:off x="2110555" y="2162177"/>
                <a:ext cx="1294782" cy="276999"/>
              </a:xfrm>
              <a:prstGeom prst="rect">
                <a:avLst/>
              </a:prstGeom>
              <a:noFill/>
            </p:spPr>
            <p:txBody>
              <a:bodyPr wrap="square" lIns="0" tIns="0" rIns="0" bIns="0" rtlCol="0">
                <a:spAutoFit/>
              </a:bodyPr>
              <a:lstStyle/>
              <a:p>
                <a:r>
                  <a:rPr lang="en-US" dirty="0"/>
                  <a:t>Sprint</a:t>
                </a:r>
              </a:p>
            </p:txBody>
          </p:sp>
          <p:sp>
            <p:nvSpPr>
              <p:cNvPr id="157" name="TextBox 156">
                <a:extLst>
                  <a:ext uri="{FF2B5EF4-FFF2-40B4-BE49-F238E27FC236}">
                    <a16:creationId xmlns:a16="http://schemas.microsoft.com/office/drawing/2014/main" id="{5BAC51CD-2694-4174-B6AD-1B59DB0A01E8}"/>
                  </a:ext>
                </a:extLst>
              </p:cNvPr>
              <p:cNvSpPr txBox="1"/>
              <p:nvPr/>
            </p:nvSpPr>
            <p:spPr>
              <a:xfrm>
                <a:off x="2110555" y="2470633"/>
                <a:ext cx="1294782" cy="153888"/>
              </a:xfrm>
              <a:prstGeom prst="rect">
                <a:avLst/>
              </a:prstGeom>
              <a:noFill/>
            </p:spPr>
            <p:txBody>
              <a:bodyPr wrap="square" lIns="0" tIns="0" rIns="0" bIns="0" rtlCol="0">
                <a:spAutoFit/>
              </a:bodyPr>
              <a:lstStyle/>
              <a:p>
                <a:r>
                  <a:rPr lang="en-US" sz="1000" dirty="0"/>
                  <a:t>Story points </a:t>
                </a:r>
              </a:p>
            </p:txBody>
          </p:sp>
          <p:sp>
            <p:nvSpPr>
              <p:cNvPr id="169" name="TextBox 168">
                <a:extLst>
                  <a:ext uri="{FF2B5EF4-FFF2-40B4-BE49-F238E27FC236}">
                    <a16:creationId xmlns:a16="http://schemas.microsoft.com/office/drawing/2014/main" id="{8455071C-BF16-445F-82BB-56AE72AADF25}"/>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49" name="Graphic 148" title="Milestone Flag">
              <a:extLst>
                <a:ext uri="{FF2B5EF4-FFF2-40B4-BE49-F238E27FC236}">
                  <a16:creationId xmlns:a16="http://schemas.microsoft.com/office/drawing/2014/main" id="{3FD9A22B-8F2C-4ADF-849D-AD4EBB3D69B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3047824" y="3575569"/>
              <a:ext cx="573660" cy="422383"/>
            </a:xfrm>
            <a:prstGeom prst="rect">
              <a:avLst/>
            </a:prstGeom>
          </p:spPr>
        </p:pic>
        <p:sp>
          <p:nvSpPr>
            <p:cNvPr id="150" name="Rectangle 149">
              <a:extLst>
                <a:ext uri="{FF2B5EF4-FFF2-40B4-BE49-F238E27FC236}">
                  <a16:creationId xmlns:a16="http://schemas.microsoft.com/office/drawing/2014/main" id="{9FE94667-6761-40CB-BCDF-ECF74542F5B7}"/>
                </a:ext>
              </a:extLst>
            </p:cNvPr>
            <p:cNvSpPr/>
            <p:nvPr/>
          </p:nvSpPr>
          <p:spPr>
            <a:xfrm>
              <a:off x="3254711" y="3667905"/>
              <a:ext cx="407628" cy="276999"/>
            </a:xfrm>
            <a:prstGeom prst="rect">
              <a:avLst/>
            </a:prstGeom>
          </p:spPr>
          <p:txBody>
            <a:bodyPr wrap="none">
              <a:spAutoFit/>
            </a:bodyPr>
            <a:lstStyle/>
            <a:p>
              <a:pPr algn="ctr"/>
              <a:r>
                <a:rPr lang="en-US" sz="1200" dirty="0"/>
                <a:t>08</a:t>
              </a:r>
            </a:p>
          </p:txBody>
        </p:sp>
      </p:grpSp>
      <p:grpSp>
        <p:nvGrpSpPr>
          <p:cNvPr id="176" name="Group 175" title="Milestone">
            <a:extLst>
              <a:ext uri="{FF2B5EF4-FFF2-40B4-BE49-F238E27FC236}">
                <a16:creationId xmlns:a16="http://schemas.microsoft.com/office/drawing/2014/main" id="{79AD687C-0879-4D01-9D71-F63AE5C440F7}"/>
              </a:ext>
            </a:extLst>
          </p:cNvPr>
          <p:cNvGrpSpPr/>
          <p:nvPr/>
        </p:nvGrpSpPr>
        <p:grpSpPr>
          <a:xfrm>
            <a:off x="3904916" y="2028266"/>
            <a:ext cx="1618940" cy="697236"/>
            <a:chOff x="3047824" y="3575569"/>
            <a:chExt cx="1921940" cy="800510"/>
          </a:xfrm>
        </p:grpSpPr>
        <p:grpSp>
          <p:nvGrpSpPr>
            <p:cNvPr id="178" name="Group 177" title="Milestone Text">
              <a:extLst>
                <a:ext uri="{FF2B5EF4-FFF2-40B4-BE49-F238E27FC236}">
                  <a16:creationId xmlns:a16="http://schemas.microsoft.com/office/drawing/2014/main" id="{540CDFF6-9FA9-4180-9A10-81E37471E322}"/>
                </a:ext>
              </a:extLst>
            </p:cNvPr>
            <p:cNvGrpSpPr/>
            <p:nvPr/>
          </p:nvGrpSpPr>
          <p:grpSpPr>
            <a:xfrm>
              <a:off x="3674982" y="3648568"/>
              <a:ext cx="1294782" cy="727511"/>
              <a:chOff x="2110555" y="2162177"/>
              <a:chExt cx="1294782" cy="727511"/>
            </a:xfrm>
          </p:grpSpPr>
          <p:sp>
            <p:nvSpPr>
              <p:cNvPr id="182" name="TextBox 181">
                <a:extLst>
                  <a:ext uri="{FF2B5EF4-FFF2-40B4-BE49-F238E27FC236}">
                    <a16:creationId xmlns:a16="http://schemas.microsoft.com/office/drawing/2014/main" id="{E0FB0E12-7461-46C0-97AD-CEE311F40D81}"/>
                  </a:ext>
                </a:extLst>
              </p:cNvPr>
              <p:cNvSpPr txBox="1"/>
              <p:nvPr/>
            </p:nvSpPr>
            <p:spPr>
              <a:xfrm>
                <a:off x="2110555" y="2162177"/>
                <a:ext cx="1294782" cy="318028"/>
              </a:xfrm>
              <a:prstGeom prst="rect">
                <a:avLst/>
              </a:prstGeom>
              <a:noFill/>
            </p:spPr>
            <p:txBody>
              <a:bodyPr wrap="square" lIns="0" tIns="0" rIns="0" bIns="0" rtlCol="0">
                <a:spAutoFit/>
              </a:bodyPr>
              <a:lstStyle/>
              <a:p>
                <a:r>
                  <a:rPr lang="en-US" dirty="0"/>
                  <a:t>Sprint</a:t>
                </a:r>
              </a:p>
            </p:txBody>
          </p:sp>
          <p:sp>
            <p:nvSpPr>
              <p:cNvPr id="183" name="TextBox 182">
                <a:extLst>
                  <a:ext uri="{FF2B5EF4-FFF2-40B4-BE49-F238E27FC236}">
                    <a16:creationId xmlns:a16="http://schemas.microsoft.com/office/drawing/2014/main" id="{045752CC-FE5B-4022-A44C-E85D15229824}"/>
                  </a:ext>
                </a:extLst>
              </p:cNvPr>
              <p:cNvSpPr txBox="1"/>
              <p:nvPr/>
            </p:nvSpPr>
            <p:spPr>
              <a:xfrm>
                <a:off x="2110555" y="2470633"/>
                <a:ext cx="1294782" cy="176682"/>
              </a:xfrm>
              <a:prstGeom prst="rect">
                <a:avLst/>
              </a:prstGeom>
              <a:noFill/>
            </p:spPr>
            <p:txBody>
              <a:bodyPr wrap="square" lIns="0" tIns="0" rIns="0" bIns="0" rtlCol="0">
                <a:spAutoFit/>
              </a:bodyPr>
              <a:lstStyle/>
              <a:p>
                <a:r>
                  <a:rPr lang="en-US" sz="1000" dirty="0"/>
                  <a:t>Story points </a:t>
                </a:r>
              </a:p>
            </p:txBody>
          </p:sp>
          <p:sp>
            <p:nvSpPr>
              <p:cNvPr id="184" name="TextBox 183">
                <a:extLst>
                  <a:ext uri="{FF2B5EF4-FFF2-40B4-BE49-F238E27FC236}">
                    <a16:creationId xmlns:a16="http://schemas.microsoft.com/office/drawing/2014/main" id="{04AB8C58-56BD-4F46-ABC6-59CDA89F797E}"/>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80" name="Graphic 179" title="Milestone Flag">
              <a:extLst>
                <a:ext uri="{FF2B5EF4-FFF2-40B4-BE49-F238E27FC236}">
                  <a16:creationId xmlns:a16="http://schemas.microsoft.com/office/drawing/2014/main" id="{FF0B0D5E-56F6-4D3F-A531-1030DE4930F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3047824" y="3575569"/>
              <a:ext cx="573660" cy="422383"/>
            </a:xfrm>
            <a:prstGeom prst="rect">
              <a:avLst/>
            </a:prstGeom>
          </p:spPr>
        </p:pic>
        <p:sp>
          <p:nvSpPr>
            <p:cNvPr id="181" name="Rectangle 180">
              <a:extLst>
                <a:ext uri="{FF2B5EF4-FFF2-40B4-BE49-F238E27FC236}">
                  <a16:creationId xmlns:a16="http://schemas.microsoft.com/office/drawing/2014/main" id="{002EB3D1-DA75-44EC-AB33-7D0135BD7349}"/>
                </a:ext>
              </a:extLst>
            </p:cNvPr>
            <p:cNvSpPr/>
            <p:nvPr/>
          </p:nvSpPr>
          <p:spPr>
            <a:xfrm>
              <a:off x="3253761" y="3667905"/>
              <a:ext cx="409530" cy="318028"/>
            </a:xfrm>
            <a:prstGeom prst="rect">
              <a:avLst/>
            </a:prstGeom>
          </p:spPr>
          <p:txBody>
            <a:bodyPr wrap="none">
              <a:spAutoFit/>
            </a:bodyPr>
            <a:lstStyle/>
            <a:p>
              <a:pPr algn="ctr"/>
              <a:r>
                <a:rPr lang="en-US" sz="1200" dirty="0"/>
                <a:t>16</a:t>
              </a:r>
            </a:p>
          </p:txBody>
        </p:sp>
      </p:grpSp>
      <p:cxnSp>
        <p:nvCxnSpPr>
          <p:cNvPr id="188" name="Straight Connector 187" title="callout lines">
            <a:extLst>
              <a:ext uri="{FF2B5EF4-FFF2-40B4-BE49-F238E27FC236}">
                <a16:creationId xmlns:a16="http://schemas.microsoft.com/office/drawing/2014/main" id="{B7FC79E6-428D-4DC1-A161-56BB17C57BEB}"/>
              </a:ext>
            </a:extLst>
          </p:cNvPr>
          <p:cNvCxnSpPr>
            <a:cxnSpLocks/>
          </p:cNvCxnSpPr>
          <p:nvPr/>
        </p:nvCxnSpPr>
        <p:spPr>
          <a:xfrm>
            <a:off x="3471880" y="3911451"/>
            <a:ext cx="0" cy="1383384"/>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2" name="Straight Connector 191" title="callout lines">
            <a:extLst>
              <a:ext uri="{FF2B5EF4-FFF2-40B4-BE49-F238E27FC236}">
                <a16:creationId xmlns:a16="http://schemas.microsoft.com/office/drawing/2014/main" id="{772D540D-BF49-4581-B2EC-49C8A79D382F}"/>
              </a:ext>
            </a:extLst>
          </p:cNvPr>
          <p:cNvCxnSpPr>
            <a:cxnSpLocks/>
          </p:cNvCxnSpPr>
          <p:nvPr/>
        </p:nvCxnSpPr>
        <p:spPr>
          <a:xfrm>
            <a:off x="4766122" y="2672738"/>
            <a:ext cx="322" cy="2622097"/>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561B9C54-A6B2-4B62-8FAE-AF605CC01013}"/>
              </a:ext>
            </a:extLst>
          </p:cNvPr>
          <p:cNvSpPr/>
          <p:nvPr/>
        </p:nvSpPr>
        <p:spPr>
          <a:xfrm>
            <a:off x="8135451" y="2317914"/>
            <a:ext cx="436754" cy="276999"/>
          </a:xfrm>
          <a:prstGeom prst="rect">
            <a:avLst/>
          </a:prstGeom>
          <a:noFill/>
          <a:ln>
            <a:noFill/>
          </a:ln>
        </p:spPr>
        <p:txBody>
          <a:bodyPr wrap="square">
            <a:spAutoFit/>
          </a:bodyPr>
          <a:lstStyle/>
          <a:p>
            <a:pPr algn="ctr"/>
            <a:r>
              <a:rPr lang="en-US" sz="1200" dirty="0"/>
              <a:t>15</a:t>
            </a:r>
          </a:p>
        </p:txBody>
      </p:sp>
    </p:spTree>
    <p:extLst>
      <p:ext uri="{BB962C8B-B14F-4D97-AF65-F5344CB8AC3E}">
        <p14:creationId xmlns:p14="http://schemas.microsoft.com/office/powerpoint/2010/main" val="2105756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Google Shape;375;p18"/>
          <p:cNvSpPr txBox="1">
            <a:spLocks noGrp="1"/>
          </p:cNvSpPr>
          <p:nvPr>
            <p:ph type="title"/>
          </p:nvPr>
        </p:nvSpPr>
        <p:spPr>
          <a:xfrm>
            <a:off x="5410200" y="428933"/>
            <a:ext cx="6672072" cy="1783080"/>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000"/>
              <a:buFont typeface="Arial"/>
              <a:buNone/>
            </a:pPr>
            <a:r>
              <a:rPr lang="en-US" sz="5400" dirty="0">
                <a:latin typeface="+mj-lt"/>
              </a:rPr>
              <a:t>Future Scope?</a:t>
            </a:r>
          </a:p>
        </p:txBody>
      </p:sp>
      <p:pic>
        <p:nvPicPr>
          <p:cNvPr id="378" name="Picture 377" descr="Light bulb on yellow background with sketched light beams and cord">
            <a:extLst>
              <a:ext uri="{FF2B5EF4-FFF2-40B4-BE49-F238E27FC236}">
                <a16:creationId xmlns:a16="http://schemas.microsoft.com/office/drawing/2014/main" id="{845263C0-BDBB-4E06-8249-657DB78DC711}"/>
              </a:ext>
            </a:extLst>
          </p:cNvPr>
          <p:cNvPicPr>
            <a:picLocks noChangeAspect="1"/>
          </p:cNvPicPr>
          <p:nvPr/>
        </p:nvPicPr>
        <p:blipFill rotWithShape="1">
          <a:blip r:embed="rId3"/>
          <a:srcRect l="51543" r="66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Google Shape;376;p18"/>
          <p:cNvSpPr txBox="1">
            <a:spLocks noGrp="1"/>
          </p:cNvSpPr>
          <p:nvPr>
            <p:ph type="body" idx="1"/>
          </p:nvPr>
        </p:nvSpPr>
        <p:spPr>
          <a:xfrm>
            <a:off x="5297762" y="2706624"/>
            <a:ext cx="6251110" cy="3483864"/>
          </a:xfrm>
          <a:prstGeom prst="rect">
            <a:avLst/>
          </a:prstGeom>
        </p:spPr>
        <p:txBody>
          <a:bodyPr spcFirstLastPara="1" lIns="91425" tIns="45700" rIns="91425" bIns="45700" anchorCtr="0">
            <a:normAutofit/>
          </a:bodyPr>
          <a:lstStyle/>
          <a:p>
            <a:pPr marL="228600" lvl="0" indent="-228600" rtl="0">
              <a:spcBef>
                <a:spcPts val="1000"/>
              </a:spcBef>
              <a:spcAft>
                <a:spcPts val="0"/>
              </a:spcAft>
              <a:buClr>
                <a:schemeClr val="dk1"/>
              </a:buClr>
              <a:buSzPts val="2400"/>
              <a:buChar char="•"/>
            </a:pPr>
            <a:endParaRPr lang="en-US" sz="2200" dirty="0"/>
          </a:p>
          <a:p>
            <a:pPr marL="228600" lvl="0" indent="-228600" rtl="0">
              <a:spcBef>
                <a:spcPts val="1000"/>
              </a:spcBef>
              <a:spcAft>
                <a:spcPts val="0"/>
              </a:spcAft>
              <a:buClr>
                <a:schemeClr val="dk1"/>
              </a:buClr>
              <a:buSzPts val="2400"/>
              <a:buChar char="•"/>
            </a:pPr>
            <a:r>
              <a:rPr lang="en-US" sz="2200" dirty="0"/>
              <a:t>Migrating and managing entire tool on cloud platform. </a:t>
            </a:r>
          </a:p>
          <a:p>
            <a:pPr marL="228600" lvl="0" indent="-228600" rtl="0">
              <a:spcBef>
                <a:spcPts val="1000"/>
              </a:spcBef>
              <a:spcAft>
                <a:spcPts val="0"/>
              </a:spcAft>
              <a:buClr>
                <a:schemeClr val="dk1"/>
              </a:buClr>
              <a:buSzPts val="2400"/>
              <a:buChar char="•"/>
            </a:pPr>
            <a:r>
              <a:rPr lang="en-US" sz="2200" dirty="0"/>
              <a:t>Hosting Attendance Automation System tool on an entirely separate setup build for the application.</a:t>
            </a:r>
          </a:p>
          <a:p>
            <a:pPr marL="228600" indent="-228600" rtl="0">
              <a:spcBef>
                <a:spcPts val="1000"/>
              </a:spcBef>
              <a:buClr>
                <a:schemeClr val="dk1"/>
              </a:buClr>
              <a:buSzPts val="2400"/>
              <a:buFontTx/>
              <a:buChar char="•"/>
            </a:pPr>
            <a:r>
              <a:rPr lang="en-US" sz="2200" dirty="0"/>
              <a:t>Integrating Automation Attendance System tool to a mobile application and enhancing to cater future needs.</a:t>
            </a:r>
          </a:p>
        </p:txBody>
      </p:sp>
    </p:spTree>
    <p:extLst>
      <p:ext uri="{BB962C8B-B14F-4D97-AF65-F5344CB8AC3E}">
        <p14:creationId xmlns:p14="http://schemas.microsoft.com/office/powerpoint/2010/main" val="404095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wipe(down)">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6">
                                            <p:txEl>
                                              <p:pRg st="1" end="1"/>
                                            </p:txEl>
                                          </p:spTgt>
                                        </p:tgtEl>
                                        <p:attrNameLst>
                                          <p:attrName>style.visibility</p:attrName>
                                        </p:attrNameLst>
                                      </p:cBhvr>
                                      <p:to>
                                        <p:strVal val="visible"/>
                                      </p:to>
                                    </p:set>
                                    <p:animEffect transition="in" filter="wipe(down)">
                                      <p:cBhvr>
                                        <p:cTn id="17" dur="500"/>
                                        <p:tgtEl>
                                          <p:spTgt spid="3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6">
                                            <p:txEl>
                                              <p:pRg st="2" end="2"/>
                                            </p:txEl>
                                          </p:spTgt>
                                        </p:tgtEl>
                                        <p:attrNameLst>
                                          <p:attrName>style.visibility</p:attrName>
                                        </p:attrNameLst>
                                      </p:cBhvr>
                                      <p:to>
                                        <p:strVal val="visible"/>
                                      </p:to>
                                    </p:set>
                                    <p:animEffect transition="in" filter="wipe(down)">
                                      <p:cBhvr>
                                        <p:cTn id="22" dur="500"/>
                                        <p:tgtEl>
                                          <p:spTgt spid="37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6">
                                            <p:txEl>
                                              <p:pRg st="3" end="3"/>
                                            </p:txEl>
                                          </p:spTgt>
                                        </p:tgtEl>
                                        <p:attrNameLst>
                                          <p:attrName>style.visibility</p:attrName>
                                        </p:attrNameLst>
                                      </p:cBhvr>
                                      <p:to>
                                        <p:strVal val="visible"/>
                                      </p:to>
                                    </p:set>
                                    <p:animEffect transition="in" filter="wipe(down)">
                                      <p:cBhvr>
                                        <p:cTn id="27" dur="500"/>
                                        <p:tgtEl>
                                          <p:spTgt spid="3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p:bldP spid="37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76" name="Rectangle 75">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AC7723CC-A891-49FD-9039-867606C9D033}"/>
              </a:ext>
            </a:extLst>
          </p:cNvPr>
          <p:cNvSpPr txBox="1"/>
          <p:nvPr/>
        </p:nvSpPr>
        <p:spPr>
          <a:xfrm>
            <a:off x="1998875" y="1302871"/>
            <a:ext cx="8188026" cy="197372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u="sng" kern="1200" dirty="0">
                <a:solidFill>
                  <a:schemeClr val="tx1"/>
                </a:solidFill>
                <a:latin typeface="+mj-lt"/>
                <a:ea typeface="+mj-ea"/>
                <a:cs typeface="+mj-cs"/>
              </a:rPr>
              <a:t>Thank You</a:t>
            </a:r>
          </a:p>
        </p:txBody>
      </p:sp>
      <p:sp>
        <p:nvSpPr>
          <p:cNvPr id="12" name="TextBox 11">
            <a:extLst>
              <a:ext uri="{FF2B5EF4-FFF2-40B4-BE49-F238E27FC236}">
                <a16:creationId xmlns:a16="http://schemas.microsoft.com/office/drawing/2014/main" id="{28A76DCB-D380-46D8-BCFA-25A9F2216E9E}"/>
              </a:ext>
            </a:extLst>
          </p:cNvPr>
          <p:cNvSpPr txBox="1"/>
          <p:nvPr/>
        </p:nvSpPr>
        <p:spPr>
          <a:xfrm>
            <a:off x="1993641" y="3733800"/>
            <a:ext cx="8192843" cy="1842482"/>
          </a:xfrm>
          <a:prstGeom prst="rect">
            <a:avLst/>
          </a:prstGeom>
        </p:spPr>
        <p:txBody>
          <a:bodyPr vert="horz" lIns="91440" tIns="45720" rIns="91440" bIns="45720" rtlCol="0" anchor="t">
            <a:normAutofit/>
          </a:bodyPr>
          <a:lstStyle/>
          <a:p>
            <a:pPr algn="ctr">
              <a:lnSpc>
                <a:spcPct val="90000"/>
              </a:lnSpc>
              <a:spcAft>
                <a:spcPts val="600"/>
              </a:spcAft>
            </a:pPr>
            <a:r>
              <a:rPr lang="en-US" b="0" i="1" dirty="0">
                <a:effectLst/>
              </a:rPr>
              <a:t>The golden rule for every businessman is this: Put yourself in your customer’s place.“    </a:t>
            </a:r>
          </a:p>
          <a:p>
            <a:pPr algn="ctr">
              <a:lnSpc>
                <a:spcPct val="90000"/>
              </a:lnSpc>
              <a:spcAft>
                <a:spcPts val="600"/>
              </a:spcAft>
            </a:pPr>
            <a:r>
              <a:rPr lang="en-US" b="1" dirty="0"/>
              <a:t> </a:t>
            </a:r>
            <a:r>
              <a:rPr lang="en-US" b="1" i="0" dirty="0">
                <a:effectLst/>
              </a:rPr>
              <a:t>- Orison Swett Marden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500"/>
                                        <p:tgtEl>
                                          <p:spTgt spid="7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up)">
                                      <p:cBhvr>
                                        <p:cTn id="10" dur="500"/>
                                        <p:tgtEl>
                                          <p:spTgt spid="72"/>
                                        </p:tgtEl>
                                      </p:cBhvr>
                                    </p:animEffect>
                                  </p:childTnLst>
                                </p:cTn>
                              </p:par>
                              <p:par>
                                <p:cTn id="11" presetID="22" presetClass="entr" presetSubtype="1"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up)">
                                      <p:cBhvr>
                                        <p:cTn id="13" dur="500"/>
                                        <p:tgtEl>
                                          <p:spTgt spid="7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up)">
                                      <p:cBhvr>
                                        <p:cTn id="19" dur="500"/>
                                        <p:tgtEl>
                                          <p:spTgt spid="7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6" grpId="0" animBg="1"/>
      <p:bldP spid="78"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1433321"/>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23874" y="2539317"/>
            <a:ext cx="3293745" cy="85090"/>
            <a:chOff x="623874" y="2539317"/>
            <a:chExt cx="3293745" cy="85090"/>
          </a:xfrm>
        </p:grpSpPr>
        <p:sp>
          <p:nvSpPr>
            <p:cNvPr id="4" name="object 4"/>
            <p:cNvSpPr/>
            <p:nvPr/>
          </p:nvSpPr>
          <p:spPr>
            <a:xfrm>
              <a:off x="643128" y="2563224"/>
              <a:ext cx="3255645" cy="40005"/>
            </a:xfrm>
            <a:custGeom>
              <a:avLst/>
              <a:gdLst/>
              <a:ahLst/>
              <a:cxnLst/>
              <a:rect l="l" t="t" r="r" b="b"/>
              <a:pathLst>
                <a:path w="3255645" h="40005">
                  <a:moveTo>
                    <a:pt x="951941" y="23"/>
                  </a:moveTo>
                  <a:lnTo>
                    <a:pt x="910692" y="0"/>
                  </a:lnTo>
                  <a:lnTo>
                    <a:pt x="870783" y="747"/>
                  </a:lnTo>
                  <a:lnTo>
                    <a:pt x="830133" y="2115"/>
                  </a:lnTo>
                  <a:lnTo>
                    <a:pt x="682926" y="8452"/>
                  </a:lnTo>
                  <a:lnTo>
                    <a:pt x="558271" y="12970"/>
                  </a:lnTo>
                  <a:lnTo>
                    <a:pt x="409554" y="18911"/>
                  </a:lnTo>
                  <a:lnTo>
                    <a:pt x="365953" y="20334"/>
                  </a:lnTo>
                  <a:lnTo>
                    <a:pt x="322995" y="21289"/>
                  </a:lnTo>
                  <a:lnTo>
                    <a:pt x="279274" y="21661"/>
                  </a:lnTo>
                  <a:lnTo>
                    <a:pt x="233383" y="21338"/>
                  </a:lnTo>
                  <a:lnTo>
                    <a:pt x="183916" y="20205"/>
                  </a:lnTo>
                  <a:lnTo>
                    <a:pt x="129467" y="18149"/>
                  </a:lnTo>
                  <a:lnTo>
                    <a:pt x="68630" y="15056"/>
                  </a:lnTo>
                  <a:lnTo>
                    <a:pt x="0" y="10811"/>
                  </a:lnTo>
                  <a:lnTo>
                    <a:pt x="368" y="17669"/>
                  </a:lnTo>
                  <a:lnTo>
                    <a:pt x="838" y="20336"/>
                  </a:lnTo>
                  <a:lnTo>
                    <a:pt x="0" y="29099"/>
                  </a:lnTo>
                  <a:lnTo>
                    <a:pt x="45461" y="28816"/>
                  </a:lnTo>
                  <a:lnTo>
                    <a:pt x="90446" y="28905"/>
                  </a:lnTo>
                  <a:lnTo>
                    <a:pt x="135407" y="29276"/>
                  </a:lnTo>
                  <a:lnTo>
                    <a:pt x="375756" y="32283"/>
                  </a:lnTo>
                  <a:lnTo>
                    <a:pt x="430114" y="32495"/>
                  </a:lnTo>
                  <a:lnTo>
                    <a:pt x="487627" y="32372"/>
                  </a:lnTo>
                  <a:lnTo>
                    <a:pt x="548750" y="31823"/>
                  </a:lnTo>
                  <a:lnTo>
                    <a:pt x="613936" y="30762"/>
                  </a:lnTo>
                  <a:lnTo>
                    <a:pt x="752525" y="27588"/>
                  </a:lnTo>
                  <a:lnTo>
                    <a:pt x="815491" y="26932"/>
                  </a:lnTo>
                  <a:lnTo>
                    <a:pt x="873298" y="26966"/>
                  </a:lnTo>
                  <a:lnTo>
                    <a:pt x="926705" y="27526"/>
                  </a:lnTo>
                  <a:lnTo>
                    <a:pt x="976472" y="28447"/>
                  </a:lnTo>
                  <a:lnTo>
                    <a:pt x="1111518" y="31735"/>
                  </a:lnTo>
                  <a:lnTo>
                    <a:pt x="1154314" y="32458"/>
                  </a:lnTo>
                  <a:lnTo>
                    <a:pt x="1197265" y="32720"/>
                  </a:lnTo>
                  <a:lnTo>
                    <a:pt x="1241131" y="32357"/>
                  </a:lnTo>
                  <a:lnTo>
                    <a:pt x="1286670" y="31205"/>
                  </a:lnTo>
                  <a:lnTo>
                    <a:pt x="1389143" y="26494"/>
                  </a:lnTo>
                  <a:lnTo>
                    <a:pt x="1437057" y="24823"/>
                  </a:lnTo>
                  <a:lnTo>
                    <a:pt x="1480302" y="23947"/>
                  </a:lnTo>
                  <a:lnTo>
                    <a:pt x="1520795" y="23729"/>
                  </a:lnTo>
                  <a:lnTo>
                    <a:pt x="1560450" y="24033"/>
                  </a:lnTo>
                  <a:lnTo>
                    <a:pt x="1749023" y="27708"/>
                  </a:lnTo>
                  <a:lnTo>
                    <a:pt x="1813236" y="28555"/>
                  </a:lnTo>
                  <a:lnTo>
                    <a:pt x="1888109" y="29099"/>
                  </a:lnTo>
                  <a:lnTo>
                    <a:pt x="1951082" y="28991"/>
                  </a:lnTo>
                  <a:lnTo>
                    <a:pt x="2012907" y="28233"/>
                  </a:lnTo>
                  <a:lnTo>
                    <a:pt x="2073418" y="26991"/>
                  </a:lnTo>
                  <a:lnTo>
                    <a:pt x="2132445" y="25434"/>
                  </a:lnTo>
                  <a:lnTo>
                    <a:pt x="2298954" y="20527"/>
                  </a:lnTo>
                  <a:lnTo>
                    <a:pt x="2350372" y="19369"/>
                  </a:lnTo>
                  <a:lnTo>
                    <a:pt x="2399469" y="18727"/>
                  </a:lnTo>
                  <a:lnTo>
                    <a:pt x="2446077" y="18769"/>
                  </a:lnTo>
                  <a:lnTo>
                    <a:pt x="2490028" y="19660"/>
                  </a:lnTo>
                  <a:lnTo>
                    <a:pt x="2531154" y="21568"/>
                  </a:lnTo>
                  <a:lnTo>
                    <a:pt x="2569288" y="24659"/>
                  </a:lnTo>
                  <a:lnTo>
                    <a:pt x="2604262" y="29099"/>
                  </a:lnTo>
                  <a:lnTo>
                    <a:pt x="2643589" y="33817"/>
                  </a:lnTo>
                  <a:lnTo>
                    <a:pt x="2689040" y="36974"/>
                  </a:lnTo>
                  <a:lnTo>
                    <a:pt x="2739433" y="38781"/>
                  </a:lnTo>
                  <a:lnTo>
                    <a:pt x="2793586" y="39450"/>
                  </a:lnTo>
                  <a:lnTo>
                    <a:pt x="2850318" y="39192"/>
                  </a:lnTo>
                  <a:lnTo>
                    <a:pt x="2908448" y="38218"/>
                  </a:lnTo>
                  <a:lnTo>
                    <a:pt x="2966795" y="36740"/>
                  </a:lnTo>
                  <a:lnTo>
                    <a:pt x="3178718" y="30003"/>
                  </a:lnTo>
                  <a:lnTo>
                    <a:pt x="3220426" y="29170"/>
                  </a:lnTo>
                  <a:lnTo>
                    <a:pt x="3255264" y="29099"/>
                  </a:lnTo>
                  <a:lnTo>
                    <a:pt x="3255645" y="20336"/>
                  </a:lnTo>
                  <a:lnTo>
                    <a:pt x="3255010" y="15256"/>
                  </a:lnTo>
                  <a:lnTo>
                    <a:pt x="3255264" y="10811"/>
                  </a:lnTo>
                  <a:lnTo>
                    <a:pt x="3201583" y="15835"/>
                  </a:lnTo>
                  <a:lnTo>
                    <a:pt x="3146724" y="18950"/>
                  </a:lnTo>
                  <a:lnTo>
                    <a:pt x="3091083" y="20431"/>
                  </a:lnTo>
                  <a:lnTo>
                    <a:pt x="3035056" y="20552"/>
                  </a:lnTo>
                  <a:lnTo>
                    <a:pt x="2979039" y="19588"/>
                  </a:lnTo>
                  <a:lnTo>
                    <a:pt x="2923428" y="17816"/>
                  </a:lnTo>
                  <a:lnTo>
                    <a:pt x="2868620" y="15508"/>
                  </a:lnTo>
                  <a:lnTo>
                    <a:pt x="2712974" y="8130"/>
                  </a:lnTo>
                  <a:lnTo>
                    <a:pt x="2665338" y="6435"/>
                  </a:lnTo>
                  <a:lnTo>
                    <a:pt x="2620487" y="5581"/>
                  </a:lnTo>
                  <a:lnTo>
                    <a:pt x="2578816" y="5842"/>
                  </a:lnTo>
                  <a:lnTo>
                    <a:pt x="2540721" y="7494"/>
                  </a:lnTo>
                  <a:lnTo>
                    <a:pt x="2463528" y="15080"/>
                  </a:lnTo>
                  <a:lnTo>
                    <a:pt x="2415144" y="17496"/>
                  </a:lnTo>
                  <a:lnTo>
                    <a:pt x="2362579" y="18384"/>
                  </a:lnTo>
                  <a:lnTo>
                    <a:pt x="2306964" y="18064"/>
                  </a:lnTo>
                  <a:lnTo>
                    <a:pt x="2249432" y="16861"/>
                  </a:lnTo>
                  <a:lnTo>
                    <a:pt x="2191115" y="15097"/>
                  </a:lnTo>
                  <a:lnTo>
                    <a:pt x="2076652" y="11178"/>
                  </a:lnTo>
                  <a:lnTo>
                    <a:pt x="2022770" y="9668"/>
                  </a:lnTo>
                  <a:lnTo>
                    <a:pt x="1972631" y="8889"/>
                  </a:lnTo>
                  <a:lnTo>
                    <a:pt x="1927367" y="9162"/>
                  </a:lnTo>
                  <a:lnTo>
                    <a:pt x="1888109" y="10811"/>
                  </a:lnTo>
                  <a:lnTo>
                    <a:pt x="1854929" y="12896"/>
                  </a:lnTo>
                  <a:lnTo>
                    <a:pt x="1817241" y="14917"/>
                  </a:lnTo>
                  <a:lnTo>
                    <a:pt x="1775479" y="16809"/>
                  </a:lnTo>
                  <a:lnTo>
                    <a:pt x="1730080" y="18509"/>
                  </a:lnTo>
                  <a:lnTo>
                    <a:pt x="1681479" y="19952"/>
                  </a:lnTo>
                  <a:lnTo>
                    <a:pt x="1630114" y="21075"/>
                  </a:lnTo>
                  <a:lnTo>
                    <a:pt x="1576419" y="21813"/>
                  </a:lnTo>
                  <a:lnTo>
                    <a:pt x="1520830" y="22101"/>
                  </a:lnTo>
                  <a:lnTo>
                    <a:pt x="1463785" y="21877"/>
                  </a:lnTo>
                  <a:lnTo>
                    <a:pt x="1405718" y="21075"/>
                  </a:lnTo>
                  <a:lnTo>
                    <a:pt x="1347065" y="19632"/>
                  </a:lnTo>
                  <a:lnTo>
                    <a:pt x="1288263" y="17483"/>
                  </a:lnTo>
                  <a:lnTo>
                    <a:pt x="1229748" y="14564"/>
                  </a:lnTo>
                  <a:lnTo>
                    <a:pt x="1104537" y="6211"/>
                  </a:lnTo>
                  <a:lnTo>
                    <a:pt x="1046782" y="2979"/>
                  </a:lnTo>
                  <a:lnTo>
                    <a:pt x="996610" y="966"/>
                  </a:lnTo>
                  <a:lnTo>
                    <a:pt x="951941" y="23"/>
                  </a:lnTo>
                  <a:close/>
                </a:path>
              </a:pathLst>
            </a:custGeom>
            <a:solidFill>
              <a:srgbClr val="C0504D"/>
            </a:solidFill>
          </p:spPr>
          <p:txBody>
            <a:bodyPr wrap="square" lIns="0" tIns="0" rIns="0" bIns="0" rtlCol="0"/>
            <a:lstStyle/>
            <a:p>
              <a:endParaRPr/>
            </a:p>
          </p:txBody>
        </p:sp>
        <p:sp>
          <p:nvSpPr>
            <p:cNvPr id="5" name="object 5"/>
            <p:cNvSpPr/>
            <p:nvPr/>
          </p:nvSpPr>
          <p:spPr>
            <a:xfrm>
              <a:off x="642924" y="2558367"/>
              <a:ext cx="3255645" cy="46990"/>
            </a:xfrm>
            <a:custGeom>
              <a:avLst/>
              <a:gdLst/>
              <a:ahLst/>
              <a:cxnLst/>
              <a:rect l="l" t="t" r="r" b="b"/>
              <a:pathLst>
                <a:path w="3255645" h="46989">
                  <a:moveTo>
                    <a:pt x="203" y="15668"/>
                  </a:moveTo>
                  <a:lnTo>
                    <a:pt x="59845" y="10650"/>
                  </a:lnTo>
                  <a:lnTo>
                    <a:pt x="118558" y="6628"/>
                  </a:lnTo>
                  <a:lnTo>
                    <a:pt x="176179" y="3577"/>
                  </a:lnTo>
                  <a:lnTo>
                    <a:pt x="232544" y="1472"/>
                  </a:lnTo>
                  <a:lnTo>
                    <a:pt x="287492" y="288"/>
                  </a:lnTo>
                  <a:lnTo>
                    <a:pt x="340858" y="0"/>
                  </a:lnTo>
                  <a:lnTo>
                    <a:pt x="392479" y="581"/>
                  </a:lnTo>
                  <a:lnTo>
                    <a:pt x="442193" y="2009"/>
                  </a:lnTo>
                  <a:lnTo>
                    <a:pt x="489835" y="4256"/>
                  </a:lnTo>
                  <a:lnTo>
                    <a:pt x="535244" y="7298"/>
                  </a:lnTo>
                  <a:lnTo>
                    <a:pt x="578255" y="11111"/>
                  </a:lnTo>
                  <a:lnTo>
                    <a:pt x="618705" y="15668"/>
                  </a:lnTo>
                  <a:lnTo>
                    <a:pt x="655602" y="19572"/>
                  </a:lnTo>
                  <a:lnTo>
                    <a:pt x="694178" y="22295"/>
                  </a:lnTo>
                  <a:lnTo>
                    <a:pt x="734574" y="23982"/>
                  </a:lnTo>
                  <a:lnTo>
                    <a:pt x="776931" y="24777"/>
                  </a:lnTo>
                  <a:lnTo>
                    <a:pt x="821391" y="24825"/>
                  </a:lnTo>
                  <a:lnTo>
                    <a:pt x="868094" y="24270"/>
                  </a:lnTo>
                  <a:lnTo>
                    <a:pt x="917183" y="23258"/>
                  </a:lnTo>
                  <a:lnTo>
                    <a:pt x="968797" y="21932"/>
                  </a:lnTo>
                  <a:lnTo>
                    <a:pt x="1023078" y="20438"/>
                  </a:lnTo>
                  <a:lnTo>
                    <a:pt x="1080167" y="18920"/>
                  </a:lnTo>
                  <a:lnTo>
                    <a:pt x="1140206" y="17522"/>
                  </a:lnTo>
                  <a:lnTo>
                    <a:pt x="1203334" y="16390"/>
                  </a:lnTo>
                  <a:lnTo>
                    <a:pt x="1269695" y="15668"/>
                  </a:lnTo>
                  <a:lnTo>
                    <a:pt x="1335573" y="15443"/>
                  </a:lnTo>
                  <a:lnTo>
                    <a:pt x="1397479" y="15638"/>
                  </a:lnTo>
                  <a:lnTo>
                    <a:pt x="1455893" y="16147"/>
                  </a:lnTo>
                  <a:lnTo>
                    <a:pt x="1511294" y="16867"/>
                  </a:lnTo>
                  <a:lnTo>
                    <a:pt x="1564161" y="17694"/>
                  </a:lnTo>
                  <a:lnTo>
                    <a:pt x="1614972" y="18523"/>
                  </a:lnTo>
                  <a:lnTo>
                    <a:pt x="1664207" y="19252"/>
                  </a:lnTo>
                  <a:lnTo>
                    <a:pt x="1712345" y="19775"/>
                  </a:lnTo>
                  <a:lnTo>
                    <a:pt x="1759864" y="19988"/>
                  </a:lnTo>
                  <a:lnTo>
                    <a:pt x="1807243" y="19789"/>
                  </a:lnTo>
                  <a:lnTo>
                    <a:pt x="1854963" y="19071"/>
                  </a:lnTo>
                  <a:lnTo>
                    <a:pt x="1903500" y="17732"/>
                  </a:lnTo>
                  <a:lnTo>
                    <a:pt x="1953336" y="15668"/>
                  </a:lnTo>
                  <a:lnTo>
                    <a:pt x="2005009" y="13799"/>
                  </a:lnTo>
                  <a:lnTo>
                    <a:pt x="2058446" y="12982"/>
                  </a:lnTo>
                  <a:lnTo>
                    <a:pt x="2113210" y="13015"/>
                  </a:lnTo>
                  <a:lnTo>
                    <a:pt x="2168858" y="13695"/>
                  </a:lnTo>
                  <a:lnTo>
                    <a:pt x="2224952" y="14822"/>
                  </a:lnTo>
                  <a:lnTo>
                    <a:pt x="2281053" y="16193"/>
                  </a:lnTo>
                  <a:lnTo>
                    <a:pt x="2336719" y="17606"/>
                  </a:lnTo>
                  <a:lnTo>
                    <a:pt x="2391511" y="18859"/>
                  </a:lnTo>
                  <a:lnTo>
                    <a:pt x="2444991" y="19751"/>
                  </a:lnTo>
                  <a:lnTo>
                    <a:pt x="2496717" y="20080"/>
                  </a:lnTo>
                  <a:lnTo>
                    <a:pt x="2546249" y="19644"/>
                  </a:lnTo>
                  <a:lnTo>
                    <a:pt x="2593149" y="18240"/>
                  </a:lnTo>
                  <a:lnTo>
                    <a:pt x="2636977" y="15668"/>
                  </a:lnTo>
                  <a:lnTo>
                    <a:pt x="2684956" y="12838"/>
                  </a:lnTo>
                  <a:lnTo>
                    <a:pt x="2736916" y="11197"/>
                  </a:lnTo>
                  <a:lnTo>
                    <a:pt x="2791855" y="10542"/>
                  </a:lnTo>
                  <a:lnTo>
                    <a:pt x="2848775" y="10673"/>
                  </a:lnTo>
                  <a:lnTo>
                    <a:pt x="2906676" y="11385"/>
                  </a:lnTo>
                  <a:lnTo>
                    <a:pt x="2964557" y="12477"/>
                  </a:lnTo>
                  <a:lnTo>
                    <a:pt x="3021420" y="13747"/>
                  </a:lnTo>
                  <a:lnTo>
                    <a:pt x="3076265" y="14991"/>
                  </a:lnTo>
                  <a:lnTo>
                    <a:pt x="3128092" y="16007"/>
                  </a:lnTo>
                  <a:lnTo>
                    <a:pt x="3175901" y="16594"/>
                  </a:lnTo>
                  <a:lnTo>
                    <a:pt x="3218692" y="16549"/>
                  </a:lnTo>
                  <a:lnTo>
                    <a:pt x="3255467" y="15668"/>
                  </a:lnTo>
                  <a:lnTo>
                    <a:pt x="3254705" y="23796"/>
                  </a:lnTo>
                  <a:lnTo>
                    <a:pt x="3255086" y="27733"/>
                  </a:lnTo>
                  <a:lnTo>
                    <a:pt x="3255467" y="33956"/>
                  </a:lnTo>
                  <a:lnTo>
                    <a:pt x="3216374" y="34716"/>
                  </a:lnTo>
                  <a:lnTo>
                    <a:pt x="3171163" y="34943"/>
                  </a:lnTo>
                  <a:lnTo>
                    <a:pt x="3120898" y="34740"/>
                  </a:lnTo>
                  <a:lnTo>
                    <a:pt x="3066647" y="34212"/>
                  </a:lnTo>
                  <a:lnTo>
                    <a:pt x="3009474" y="33463"/>
                  </a:lnTo>
                  <a:lnTo>
                    <a:pt x="2950446" y="32597"/>
                  </a:lnTo>
                  <a:lnTo>
                    <a:pt x="2890627" y="31718"/>
                  </a:lnTo>
                  <a:lnTo>
                    <a:pt x="2831085" y="30930"/>
                  </a:lnTo>
                  <a:lnTo>
                    <a:pt x="2772885" y="30338"/>
                  </a:lnTo>
                  <a:lnTo>
                    <a:pt x="2717092" y="30046"/>
                  </a:lnTo>
                  <a:lnTo>
                    <a:pt x="2664773" y="30158"/>
                  </a:lnTo>
                  <a:lnTo>
                    <a:pt x="2616993" y="30777"/>
                  </a:lnTo>
                  <a:lnTo>
                    <a:pt x="2574818" y="32008"/>
                  </a:lnTo>
                  <a:lnTo>
                    <a:pt x="2539314" y="33956"/>
                  </a:lnTo>
                  <a:lnTo>
                    <a:pt x="2505914" y="35586"/>
                  </a:lnTo>
                  <a:lnTo>
                    <a:pt x="2429882" y="35335"/>
                  </a:lnTo>
                  <a:lnTo>
                    <a:pt x="2387439" y="33956"/>
                  </a:lnTo>
                  <a:lnTo>
                    <a:pt x="2342169" y="32075"/>
                  </a:lnTo>
                  <a:lnTo>
                    <a:pt x="2294169" y="29944"/>
                  </a:lnTo>
                  <a:lnTo>
                    <a:pt x="2243531" y="27812"/>
                  </a:lnTo>
                  <a:lnTo>
                    <a:pt x="2190350" y="25932"/>
                  </a:lnTo>
                  <a:lnTo>
                    <a:pt x="2134722" y="24553"/>
                  </a:lnTo>
                  <a:lnTo>
                    <a:pt x="2076739" y="23926"/>
                  </a:lnTo>
                  <a:lnTo>
                    <a:pt x="2016498" y="24302"/>
                  </a:lnTo>
                  <a:lnTo>
                    <a:pt x="1954091" y="25932"/>
                  </a:lnTo>
                  <a:lnTo>
                    <a:pt x="1889614" y="29066"/>
                  </a:lnTo>
                  <a:lnTo>
                    <a:pt x="1823161" y="33956"/>
                  </a:lnTo>
                  <a:lnTo>
                    <a:pt x="1755167" y="39361"/>
                  </a:lnTo>
                  <a:lnTo>
                    <a:pt x="1695419" y="43109"/>
                  </a:lnTo>
                  <a:lnTo>
                    <a:pt x="1642482" y="45407"/>
                  </a:lnTo>
                  <a:lnTo>
                    <a:pt x="1594923" y="46461"/>
                  </a:lnTo>
                  <a:lnTo>
                    <a:pt x="1551306" y="46477"/>
                  </a:lnTo>
                  <a:lnTo>
                    <a:pt x="1510197" y="45661"/>
                  </a:lnTo>
                  <a:lnTo>
                    <a:pt x="1470162" y="44219"/>
                  </a:lnTo>
                  <a:lnTo>
                    <a:pt x="1429765" y="42357"/>
                  </a:lnTo>
                  <a:lnTo>
                    <a:pt x="1387573" y="40280"/>
                  </a:lnTo>
                  <a:lnTo>
                    <a:pt x="1342151" y="38196"/>
                  </a:lnTo>
                  <a:lnTo>
                    <a:pt x="1292064" y="36310"/>
                  </a:lnTo>
                  <a:lnTo>
                    <a:pt x="1235878" y="34828"/>
                  </a:lnTo>
                  <a:lnTo>
                    <a:pt x="1172159" y="33956"/>
                  </a:lnTo>
                  <a:lnTo>
                    <a:pt x="1133587" y="33803"/>
                  </a:lnTo>
                  <a:lnTo>
                    <a:pt x="1094660" y="33886"/>
                  </a:lnTo>
                  <a:lnTo>
                    <a:pt x="1055269" y="34174"/>
                  </a:lnTo>
                  <a:lnTo>
                    <a:pt x="1015303" y="34634"/>
                  </a:lnTo>
                  <a:lnTo>
                    <a:pt x="974652" y="35236"/>
                  </a:lnTo>
                  <a:lnTo>
                    <a:pt x="933205" y="35946"/>
                  </a:lnTo>
                  <a:lnTo>
                    <a:pt x="890853" y="36734"/>
                  </a:lnTo>
                  <a:lnTo>
                    <a:pt x="847486" y="37567"/>
                  </a:lnTo>
                  <a:lnTo>
                    <a:pt x="802993" y="38415"/>
                  </a:lnTo>
                  <a:lnTo>
                    <a:pt x="757264" y="39244"/>
                  </a:lnTo>
                  <a:lnTo>
                    <a:pt x="710189" y="40024"/>
                  </a:lnTo>
                  <a:lnTo>
                    <a:pt x="661658" y="40723"/>
                  </a:lnTo>
                  <a:lnTo>
                    <a:pt x="611560" y="41308"/>
                  </a:lnTo>
                  <a:lnTo>
                    <a:pt x="559786" y="41749"/>
                  </a:lnTo>
                  <a:lnTo>
                    <a:pt x="506226" y="42013"/>
                  </a:lnTo>
                  <a:lnTo>
                    <a:pt x="450768" y="42068"/>
                  </a:lnTo>
                  <a:lnTo>
                    <a:pt x="393304" y="41884"/>
                  </a:lnTo>
                  <a:lnTo>
                    <a:pt x="333722" y="41427"/>
                  </a:lnTo>
                  <a:lnTo>
                    <a:pt x="271914" y="40667"/>
                  </a:lnTo>
                  <a:lnTo>
                    <a:pt x="207767" y="39572"/>
                  </a:lnTo>
                  <a:lnTo>
                    <a:pt x="141174" y="38110"/>
                  </a:lnTo>
                  <a:lnTo>
                    <a:pt x="72022" y="36248"/>
                  </a:lnTo>
                  <a:lnTo>
                    <a:pt x="203" y="33956"/>
                  </a:lnTo>
                  <a:lnTo>
                    <a:pt x="152" y="28114"/>
                  </a:lnTo>
                  <a:lnTo>
                    <a:pt x="0" y="22145"/>
                  </a:lnTo>
                  <a:lnTo>
                    <a:pt x="203" y="15668"/>
                  </a:lnTo>
                  <a:close/>
                </a:path>
              </a:pathLst>
            </a:custGeom>
            <a:ln w="38100">
              <a:solidFill>
                <a:srgbClr val="C0504D"/>
              </a:solidFill>
            </a:ln>
          </p:spPr>
          <p:txBody>
            <a:bodyPr wrap="square" lIns="0" tIns="0" rIns="0" bIns="0" rtlCol="0"/>
            <a:lstStyle/>
            <a:p>
              <a:endParaRPr/>
            </a:p>
          </p:txBody>
        </p:sp>
      </p:grpSp>
      <p:sp>
        <p:nvSpPr>
          <p:cNvPr id="6" name="object 6"/>
          <p:cNvSpPr txBox="1"/>
          <p:nvPr/>
        </p:nvSpPr>
        <p:spPr>
          <a:xfrm>
            <a:off x="718396" y="3048000"/>
            <a:ext cx="7447915" cy="3007489"/>
          </a:xfrm>
          <a:prstGeom prst="rect">
            <a:avLst/>
          </a:prstGeom>
        </p:spPr>
        <p:txBody>
          <a:bodyPr vert="horz" wrap="square" lIns="0" tIns="104139" rIns="0" bIns="0" rtlCol="0">
            <a:spAutoFit/>
          </a:bodyPr>
          <a:lstStyle/>
          <a:p>
            <a:pPr marL="12700">
              <a:lnSpc>
                <a:spcPct val="100000"/>
              </a:lnSpc>
              <a:spcBef>
                <a:spcPts val="819"/>
              </a:spcBef>
              <a:tabLst>
                <a:tab pos="240665" algn="l"/>
                <a:tab pos="241300" algn="l"/>
              </a:tabLst>
            </a:pPr>
            <a:r>
              <a:rPr spc="-10" dirty="0">
                <a:latin typeface="Calibri"/>
                <a:cs typeface="Calibri"/>
              </a:rPr>
              <a:t>About</a:t>
            </a:r>
            <a:r>
              <a:rPr spc="-35" dirty="0">
                <a:latin typeface="Calibri"/>
                <a:cs typeface="Calibri"/>
              </a:rPr>
              <a:t> </a:t>
            </a:r>
            <a:r>
              <a:rPr spc="-20" dirty="0">
                <a:latin typeface="Calibri"/>
                <a:cs typeface="Calibri"/>
              </a:rPr>
              <a:t>Student</a:t>
            </a:r>
            <a:r>
              <a:rPr spc="-15" dirty="0">
                <a:latin typeface="Calibri"/>
                <a:cs typeface="Calibri"/>
              </a:rPr>
              <a:t> </a:t>
            </a:r>
            <a:r>
              <a:rPr spc="-20" dirty="0">
                <a:latin typeface="Calibri"/>
                <a:cs typeface="Calibri"/>
              </a:rPr>
              <a:t>Steve,</a:t>
            </a:r>
            <a:endParaRPr lang="en-US" dirty="0">
              <a:latin typeface="Calibri"/>
              <a:cs typeface="Calibri"/>
            </a:endParaRPr>
          </a:p>
          <a:p>
            <a:pPr marL="297814" marR="5080" indent="-285750">
              <a:lnSpc>
                <a:spcPct val="80000"/>
              </a:lnSpc>
              <a:spcBef>
                <a:spcPts val="1200"/>
              </a:spcBef>
              <a:buClr>
                <a:srgbClr val="9E3611"/>
              </a:buClr>
              <a:buSzPct val="82500"/>
              <a:buFont typeface="Arial" panose="020B0604020202020204" pitchFamily="34" charset="0"/>
              <a:buChar char="•"/>
              <a:tabLst>
                <a:tab pos="264795" algn="l"/>
                <a:tab pos="265430" algn="l"/>
              </a:tabLst>
            </a:pPr>
            <a:r>
              <a:rPr lang="en-US" spc="-30" dirty="0">
                <a:latin typeface="Calibri"/>
                <a:cs typeface="Calibri"/>
              </a:rPr>
              <a:t>Steve</a:t>
            </a:r>
            <a:r>
              <a:rPr lang="en-US" spc="-5" dirty="0">
                <a:latin typeface="Calibri"/>
                <a:cs typeface="Calibri"/>
              </a:rPr>
              <a:t> is</a:t>
            </a:r>
            <a:r>
              <a:rPr lang="en-US" spc="15" dirty="0">
                <a:latin typeface="Calibri"/>
                <a:cs typeface="Calibri"/>
              </a:rPr>
              <a:t> </a:t>
            </a:r>
            <a:r>
              <a:rPr lang="en-US" spc="-5" dirty="0">
                <a:latin typeface="Calibri"/>
                <a:cs typeface="Calibri"/>
              </a:rPr>
              <a:t>a</a:t>
            </a:r>
            <a:r>
              <a:rPr lang="en-US" spc="-10" dirty="0">
                <a:latin typeface="Calibri"/>
                <a:cs typeface="Calibri"/>
              </a:rPr>
              <a:t> 25</a:t>
            </a:r>
            <a:r>
              <a:rPr lang="en-US" spc="-5" dirty="0">
                <a:latin typeface="Calibri"/>
                <a:cs typeface="Calibri"/>
              </a:rPr>
              <a:t> </a:t>
            </a:r>
            <a:r>
              <a:rPr lang="en-US" spc="-35" dirty="0">
                <a:latin typeface="Calibri"/>
                <a:cs typeface="Calibri"/>
              </a:rPr>
              <a:t>years</a:t>
            </a:r>
            <a:r>
              <a:rPr lang="en-US" spc="-25" dirty="0">
                <a:latin typeface="Calibri"/>
                <a:cs typeface="Calibri"/>
              </a:rPr>
              <a:t> </a:t>
            </a:r>
            <a:r>
              <a:rPr lang="en-US" spc="-10" dirty="0">
                <a:latin typeface="Calibri"/>
                <a:cs typeface="Calibri"/>
              </a:rPr>
              <a:t>old</a:t>
            </a:r>
            <a:r>
              <a:rPr lang="en-US" spc="10" dirty="0">
                <a:latin typeface="Calibri"/>
                <a:cs typeface="Calibri"/>
              </a:rPr>
              <a:t> </a:t>
            </a:r>
            <a:r>
              <a:rPr lang="en-US" spc="-20" dirty="0">
                <a:latin typeface="Calibri"/>
                <a:cs typeface="Calibri"/>
              </a:rPr>
              <a:t>Student</a:t>
            </a:r>
            <a:r>
              <a:rPr lang="en-US" spc="25" dirty="0">
                <a:latin typeface="Calibri"/>
                <a:cs typeface="Calibri"/>
              </a:rPr>
              <a:t> </a:t>
            </a:r>
            <a:r>
              <a:rPr lang="en-US" spc="-5" dirty="0">
                <a:latin typeface="Calibri"/>
                <a:cs typeface="Calibri"/>
              </a:rPr>
              <a:t>pursuing</a:t>
            </a:r>
            <a:r>
              <a:rPr lang="en-US" spc="30" dirty="0">
                <a:latin typeface="Calibri"/>
                <a:cs typeface="Calibri"/>
              </a:rPr>
              <a:t> </a:t>
            </a:r>
            <a:r>
              <a:rPr lang="en-US" spc="-25" dirty="0">
                <a:latin typeface="Calibri"/>
                <a:cs typeface="Calibri"/>
              </a:rPr>
              <a:t>masters</a:t>
            </a:r>
            <a:r>
              <a:rPr lang="en-US" spc="15" dirty="0">
                <a:latin typeface="Calibri"/>
                <a:cs typeface="Calibri"/>
              </a:rPr>
              <a:t> </a:t>
            </a:r>
            <a:r>
              <a:rPr lang="en-US" spc="-10" dirty="0">
                <a:latin typeface="Calibri"/>
                <a:cs typeface="Calibri"/>
              </a:rPr>
              <a:t>at</a:t>
            </a:r>
            <a:r>
              <a:rPr lang="en-US" spc="-5" dirty="0">
                <a:latin typeface="Calibri"/>
                <a:cs typeface="Calibri"/>
              </a:rPr>
              <a:t> </a:t>
            </a:r>
            <a:r>
              <a:rPr lang="en-US" spc="-25" dirty="0">
                <a:latin typeface="Calibri"/>
                <a:cs typeface="Calibri"/>
              </a:rPr>
              <a:t>Pace</a:t>
            </a:r>
            <a:r>
              <a:rPr lang="en-US" spc="35" dirty="0">
                <a:latin typeface="Calibri"/>
                <a:cs typeface="Calibri"/>
              </a:rPr>
              <a:t> </a:t>
            </a:r>
            <a:r>
              <a:rPr lang="en-US" spc="-55" dirty="0">
                <a:latin typeface="Calibri"/>
                <a:cs typeface="Calibri"/>
              </a:rPr>
              <a:t>University,</a:t>
            </a:r>
            <a:r>
              <a:rPr lang="en-US" spc="-80" dirty="0">
                <a:latin typeface="Calibri"/>
                <a:cs typeface="Calibri"/>
              </a:rPr>
              <a:t> </a:t>
            </a:r>
            <a:r>
              <a:rPr lang="en-US" spc="-25" dirty="0">
                <a:latin typeface="Calibri"/>
                <a:cs typeface="Calibri"/>
              </a:rPr>
              <a:t>he </a:t>
            </a:r>
            <a:r>
              <a:rPr lang="en-US" spc="-440" dirty="0">
                <a:latin typeface="Calibri"/>
                <a:cs typeface="Calibri"/>
              </a:rPr>
              <a:t> </a:t>
            </a:r>
            <a:r>
              <a:rPr lang="en-US" spc="-50" dirty="0">
                <a:latin typeface="Calibri"/>
                <a:cs typeface="Calibri"/>
              </a:rPr>
              <a:t>attends several </a:t>
            </a:r>
            <a:r>
              <a:rPr lang="en-US" spc="-40" dirty="0">
                <a:latin typeface="Calibri"/>
                <a:cs typeface="Calibri"/>
              </a:rPr>
              <a:t>classes </a:t>
            </a:r>
            <a:r>
              <a:rPr lang="en-US" spc="-5" dirty="0">
                <a:latin typeface="Calibri"/>
                <a:cs typeface="Calibri"/>
              </a:rPr>
              <a:t>a </a:t>
            </a:r>
            <a:r>
              <a:rPr lang="en-US" spc="-45" dirty="0">
                <a:latin typeface="Calibri"/>
                <a:cs typeface="Calibri"/>
              </a:rPr>
              <a:t>day </a:t>
            </a:r>
            <a:r>
              <a:rPr lang="en-US" spc="-35" dirty="0">
                <a:latin typeface="Calibri"/>
                <a:cs typeface="Calibri"/>
              </a:rPr>
              <a:t>with </a:t>
            </a:r>
            <a:r>
              <a:rPr lang="en-US" spc="-40" dirty="0">
                <a:latin typeface="Calibri"/>
                <a:cs typeface="Calibri"/>
              </a:rPr>
              <a:t>ample number </a:t>
            </a:r>
            <a:r>
              <a:rPr lang="en-US" spc="-25" dirty="0">
                <a:latin typeface="Calibri"/>
                <a:cs typeface="Calibri"/>
              </a:rPr>
              <a:t>of </a:t>
            </a:r>
            <a:r>
              <a:rPr lang="en-US" spc="-45" dirty="0">
                <a:latin typeface="Calibri"/>
                <a:cs typeface="Calibri"/>
              </a:rPr>
              <a:t>students </a:t>
            </a:r>
            <a:r>
              <a:rPr lang="en-US" spc="-35" dirty="0">
                <a:latin typeface="Calibri"/>
                <a:cs typeface="Calibri"/>
              </a:rPr>
              <a:t>each </a:t>
            </a:r>
            <a:r>
              <a:rPr lang="en-US" spc="-40" dirty="0">
                <a:latin typeface="Calibri"/>
                <a:cs typeface="Calibri"/>
              </a:rPr>
              <a:t>class </a:t>
            </a:r>
            <a:r>
              <a:rPr lang="en-US" spc="-35" dirty="0">
                <a:latin typeface="Calibri"/>
                <a:cs typeface="Calibri"/>
              </a:rPr>
              <a:t> </a:t>
            </a:r>
            <a:r>
              <a:rPr lang="en-US" spc="-30" dirty="0">
                <a:latin typeface="Calibri"/>
                <a:cs typeface="Calibri"/>
              </a:rPr>
              <a:t>and </a:t>
            </a:r>
            <a:r>
              <a:rPr lang="en-US" spc="-40" dirty="0">
                <a:latin typeface="Calibri"/>
                <a:cs typeface="Calibri"/>
              </a:rPr>
              <a:t>manual </a:t>
            </a:r>
            <a:r>
              <a:rPr lang="en-US" spc="-50" dirty="0">
                <a:latin typeface="Calibri"/>
                <a:cs typeface="Calibri"/>
              </a:rPr>
              <a:t>attendance </a:t>
            </a:r>
            <a:r>
              <a:rPr lang="en-US" spc="-40" dirty="0">
                <a:latin typeface="Calibri"/>
                <a:cs typeface="Calibri"/>
              </a:rPr>
              <a:t>would </a:t>
            </a:r>
            <a:r>
              <a:rPr lang="en-US" spc="-60" dirty="0">
                <a:latin typeface="Calibri"/>
                <a:cs typeface="Calibri"/>
              </a:rPr>
              <a:t>take </a:t>
            </a:r>
            <a:r>
              <a:rPr lang="en-US" spc="-45" dirty="0">
                <a:latin typeface="Calibri"/>
                <a:cs typeface="Calibri"/>
              </a:rPr>
              <a:t>significant amount </a:t>
            </a:r>
            <a:r>
              <a:rPr lang="en-US" spc="-25" dirty="0">
                <a:latin typeface="Calibri"/>
                <a:cs typeface="Calibri"/>
              </a:rPr>
              <a:t>of </a:t>
            </a:r>
            <a:r>
              <a:rPr lang="en-US" spc="-40" dirty="0">
                <a:latin typeface="Calibri"/>
                <a:cs typeface="Calibri"/>
              </a:rPr>
              <a:t>time, </a:t>
            </a:r>
            <a:r>
              <a:rPr lang="en-US" spc="-25" dirty="0">
                <a:latin typeface="Calibri"/>
                <a:cs typeface="Calibri"/>
              </a:rPr>
              <a:t>he </a:t>
            </a:r>
            <a:r>
              <a:rPr lang="en-US" spc="-50" dirty="0">
                <a:latin typeface="Calibri"/>
                <a:cs typeface="Calibri"/>
              </a:rPr>
              <a:t>feels </a:t>
            </a:r>
            <a:r>
              <a:rPr lang="en-US" spc="-45" dirty="0">
                <a:latin typeface="Calibri"/>
                <a:cs typeface="Calibri"/>
              </a:rPr>
              <a:t> there</a:t>
            </a:r>
            <a:r>
              <a:rPr lang="en-US" spc="-95" dirty="0">
                <a:latin typeface="Calibri"/>
                <a:cs typeface="Calibri"/>
              </a:rPr>
              <a:t> </a:t>
            </a:r>
            <a:r>
              <a:rPr lang="en-US" spc="-40" dirty="0">
                <a:latin typeface="Calibri"/>
                <a:cs typeface="Calibri"/>
              </a:rPr>
              <a:t>should</a:t>
            </a:r>
            <a:r>
              <a:rPr lang="en-US" spc="-95" dirty="0">
                <a:latin typeface="Calibri"/>
                <a:cs typeface="Calibri"/>
              </a:rPr>
              <a:t> </a:t>
            </a:r>
            <a:r>
              <a:rPr lang="en-US" spc="-25" dirty="0">
                <a:latin typeface="Calibri"/>
                <a:cs typeface="Calibri"/>
              </a:rPr>
              <a:t>be</a:t>
            </a:r>
            <a:r>
              <a:rPr lang="en-US" spc="-90" dirty="0">
                <a:latin typeface="Calibri"/>
                <a:cs typeface="Calibri"/>
              </a:rPr>
              <a:t> </a:t>
            </a:r>
            <a:r>
              <a:rPr lang="en-US" spc="-25" dirty="0">
                <a:latin typeface="Calibri"/>
                <a:cs typeface="Calibri"/>
              </a:rPr>
              <a:t>an</a:t>
            </a:r>
            <a:r>
              <a:rPr lang="en-US" spc="-90" dirty="0">
                <a:latin typeface="Calibri"/>
                <a:cs typeface="Calibri"/>
              </a:rPr>
              <a:t> </a:t>
            </a:r>
            <a:r>
              <a:rPr lang="en-US" spc="-50" dirty="0">
                <a:latin typeface="Calibri"/>
                <a:cs typeface="Calibri"/>
              </a:rPr>
              <a:t>automated</a:t>
            </a:r>
            <a:r>
              <a:rPr lang="en-US" spc="-100" dirty="0">
                <a:latin typeface="Calibri"/>
                <a:cs typeface="Calibri"/>
              </a:rPr>
              <a:t> </a:t>
            </a:r>
            <a:r>
              <a:rPr lang="en-US" spc="-50" dirty="0">
                <a:latin typeface="Calibri"/>
                <a:cs typeface="Calibri"/>
              </a:rPr>
              <a:t>attendance</a:t>
            </a:r>
            <a:r>
              <a:rPr lang="en-US" spc="-90" dirty="0">
                <a:latin typeface="Calibri"/>
                <a:cs typeface="Calibri"/>
              </a:rPr>
              <a:t> </a:t>
            </a:r>
            <a:r>
              <a:rPr lang="en-US" spc="-60" dirty="0">
                <a:latin typeface="Calibri"/>
                <a:cs typeface="Calibri"/>
              </a:rPr>
              <a:t>system</a:t>
            </a:r>
            <a:r>
              <a:rPr lang="en-US" spc="-80" dirty="0">
                <a:latin typeface="Calibri"/>
                <a:cs typeface="Calibri"/>
              </a:rPr>
              <a:t> </a:t>
            </a:r>
            <a:r>
              <a:rPr lang="en-US" spc="-35" dirty="0">
                <a:latin typeface="Calibri"/>
                <a:cs typeface="Calibri"/>
              </a:rPr>
              <a:t>to</a:t>
            </a:r>
            <a:r>
              <a:rPr lang="en-US" spc="-100" dirty="0">
                <a:latin typeface="Calibri"/>
                <a:cs typeface="Calibri"/>
              </a:rPr>
              <a:t> </a:t>
            </a:r>
            <a:r>
              <a:rPr lang="en-US" spc="-50" dirty="0">
                <a:latin typeface="Calibri"/>
                <a:cs typeface="Calibri"/>
              </a:rPr>
              <a:t>save</a:t>
            </a:r>
            <a:r>
              <a:rPr lang="en-US" spc="-85" dirty="0">
                <a:latin typeface="Calibri"/>
                <a:cs typeface="Calibri"/>
              </a:rPr>
              <a:t> </a:t>
            </a:r>
            <a:r>
              <a:rPr lang="en-US" spc="-40" dirty="0">
                <a:latin typeface="Calibri"/>
                <a:cs typeface="Calibri"/>
              </a:rPr>
              <a:t>class</a:t>
            </a:r>
            <a:r>
              <a:rPr lang="en-US" spc="-75" dirty="0">
                <a:latin typeface="Calibri"/>
                <a:cs typeface="Calibri"/>
              </a:rPr>
              <a:t> </a:t>
            </a:r>
            <a:r>
              <a:rPr lang="en-US" spc="-40" dirty="0">
                <a:latin typeface="Calibri"/>
                <a:cs typeface="Calibri"/>
              </a:rPr>
              <a:t>time.</a:t>
            </a:r>
            <a:endParaRPr lang="en-US" dirty="0">
              <a:latin typeface="Calibri"/>
              <a:cs typeface="Calibri"/>
            </a:endParaRPr>
          </a:p>
          <a:p>
            <a:pPr marL="12700">
              <a:lnSpc>
                <a:spcPct val="100000"/>
              </a:lnSpc>
              <a:spcBef>
                <a:spcPts val="1440"/>
              </a:spcBef>
              <a:tabLst>
                <a:tab pos="240665" algn="l"/>
                <a:tab pos="241300" algn="l"/>
              </a:tabLst>
            </a:pPr>
            <a:r>
              <a:rPr spc="-10" dirty="0">
                <a:latin typeface="Calibri"/>
                <a:cs typeface="Calibri"/>
              </a:rPr>
              <a:t>What</a:t>
            </a:r>
            <a:r>
              <a:rPr spc="-35" dirty="0">
                <a:latin typeface="Calibri"/>
                <a:cs typeface="Calibri"/>
              </a:rPr>
              <a:t> </a:t>
            </a:r>
            <a:r>
              <a:rPr spc="-10" dirty="0">
                <a:latin typeface="Calibri"/>
                <a:cs typeface="Calibri"/>
              </a:rPr>
              <a:t>can</a:t>
            </a:r>
            <a:r>
              <a:rPr spc="-20" dirty="0">
                <a:latin typeface="Calibri"/>
                <a:cs typeface="Calibri"/>
              </a:rPr>
              <a:t> </a:t>
            </a:r>
            <a:r>
              <a:rPr spc="-30" dirty="0">
                <a:latin typeface="Calibri"/>
                <a:cs typeface="Calibri"/>
              </a:rPr>
              <a:t>we</a:t>
            </a:r>
            <a:r>
              <a:rPr spc="-60" dirty="0">
                <a:latin typeface="Calibri"/>
                <a:cs typeface="Calibri"/>
              </a:rPr>
              <a:t> </a:t>
            </a:r>
            <a:r>
              <a:rPr spc="-5" dirty="0">
                <a:latin typeface="Calibri"/>
                <a:cs typeface="Calibri"/>
              </a:rPr>
              <a:t>do</a:t>
            </a:r>
            <a:r>
              <a:rPr spc="-35" dirty="0">
                <a:latin typeface="Calibri"/>
                <a:cs typeface="Calibri"/>
              </a:rPr>
              <a:t> </a:t>
            </a:r>
            <a:r>
              <a:rPr spc="-5" dirty="0">
                <a:latin typeface="Calibri"/>
                <a:cs typeface="Calibri"/>
              </a:rPr>
              <a:t>?</a:t>
            </a:r>
            <a:endParaRPr dirty="0">
              <a:latin typeface="Calibri"/>
              <a:cs typeface="Calibri"/>
            </a:endParaRPr>
          </a:p>
          <a:p>
            <a:pPr marL="297814" marR="83820" indent="-285750">
              <a:lnSpc>
                <a:spcPts val="1920"/>
              </a:lnSpc>
              <a:spcBef>
                <a:spcPts val="1185"/>
              </a:spcBef>
              <a:buClr>
                <a:srgbClr val="9E3611"/>
              </a:buClr>
              <a:buSzPct val="82500"/>
              <a:buFont typeface="Arial" panose="020B0604020202020204" pitchFamily="34" charset="0"/>
              <a:buChar char="•"/>
              <a:tabLst>
                <a:tab pos="240665" algn="l"/>
                <a:tab pos="241300" algn="l"/>
              </a:tabLst>
            </a:pPr>
            <a:r>
              <a:rPr spc="-30" dirty="0">
                <a:latin typeface="Calibri"/>
                <a:cs typeface="Calibri"/>
              </a:rPr>
              <a:t>Steve </a:t>
            </a:r>
            <a:r>
              <a:rPr spc="-25" dirty="0">
                <a:latin typeface="Calibri"/>
                <a:cs typeface="Calibri"/>
              </a:rPr>
              <a:t>can </a:t>
            </a:r>
            <a:r>
              <a:rPr spc="-20" dirty="0">
                <a:latin typeface="Calibri"/>
                <a:cs typeface="Calibri"/>
              </a:rPr>
              <a:t>simply </a:t>
            </a:r>
            <a:r>
              <a:rPr spc="-15" dirty="0">
                <a:latin typeface="Calibri"/>
                <a:cs typeface="Calibri"/>
              </a:rPr>
              <a:t>do </a:t>
            </a:r>
            <a:r>
              <a:rPr spc="-5" dirty="0">
                <a:latin typeface="Calibri"/>
                <a:cs typeface="Calibri"/>
              </a:rPr>
              <a:t>a </a:t>
            </a:r>
            <a:r>
              <a:rPr spc="-20" dirty="0">
                <a:latin typeface="Calibri"/>
                <a:cs typeface="Calibri"/>
              </a:rPr>
              <a:t>one-time </a:t>
            </a:r>
            <a:r>
              <a:rPr spc="-30" dirty="0">
                <a:latin typeface="Calibri"/>
                <a:cs typeface="Calibri"/>
              </a:rPr>
              <a:t>registration </a:t>
            </a:r>
            <a:r>
              <a:rPr spc="-20" dirty="0">
                <a:latin typeface="Calibri"/>
                <a:cs typeface="Calibri"/>
              </a:rPr>
              <a:t>with school admin </a:t>
            </a:r>
            <a:r>
              <a:rPr spc="-15" dirty="0">
                <a:latin typeface="Calibri"/>
                <a:cs typeface="Calibri"/>
              </a:rPr>
              <a:t>and be </a:t>
            </a:r>
            <a:r>
              <a:rPr spc="-10" dirty="0">
                <a:latin typeface="Calibri"/>
                <a:cs typeface="Calibri"/>
              </a:rPr>
              <a:t> </a:t>
            </a:r>
            <a:r>
              <a:rPr spc="-25" dirty="0">
                <a:latin typeface="Calibri"/>
                <a:cs typeface="Calibri"/>
              </a:rPr>
              <a:t>present </a:t>
            </a:r>
            <a:r>
              <a:rPr spc="-15" dirty="0">
                <a:latin typeface="Calibri"/>
                <a:cs typeface="Calibri"/>
              </a:rPr>
              <a:t>in </a:t>
            </a:r>
            <a:r>
              <a:rPr spc="-25" dirty="0">
                <a:latin typeface="Calibri"/>
                <a:cs typeface="Calibri"/>
              </a:rPr>
              <a:t>front </a:t>
            </a:r>
            <a:r>
              <a:rPr spc="-10" dirty="0">
                <a:latin typeface="Calibri"/>
                <a:cs typeface="Calibri"/>
              </a:rPr>
              <a:t>of </a:t>
            </a:r>
            <a:r>
              <a:rPr spc="-30" dirty="0">
                <a:latin typeface="Calibri"/>
                <a:cs typeface="Calibri"/>
              </a:rPr>
              <a:t>camera </a:t>
            </a:r>
            <a:r>
              <a:rPr spc="-20" dirty="0">
                <a:latin typeface="Calibri"/>
                <a:cs typeface="Calibri"/>
              </a:rPr>
              <a:t>while </a:t>
            </a:r>
            <a:r>
              <a:rPr spc="-30" dirty="0">
                <a:latin typeface="Calibri"/>
                <a:cs typeface="Calibri"/>
              </a:rPr>
              <a:t>professor </a:t>
            </a:r>
            <a:r>
              <a:rPr spc="-15" dirty="0">
                <a:latin typeface="Calibri"/>
                <a:cs typeface="Calibri"/>
              </a:rPr>
              <a:t>is </a:t>
            </a:r>
            <a:r>
              <a:rPr spc="-25" dirty="0">
                <a:latin typeface="Calibri"/>
                <a:cs typeface="Calibri"/>
              </a:rPr>
              <a:t>capturing image </a:t>
            </a:r>
            <a:r>
              <a:rPr spc="-10" dirty="0">
                <a:latin typeface="Calibri"/>
                <a:cs typeface="Calibri"/>
              </a:rPr>
              <a:t>of </a:t>
            </a:r>
            <a:r>
              <a:rPr spc="-5" dirty="0">
                <a:latin typeface="Calibri"/>
                <a:cs typeface="Calibri"/>
              </a:rPr>
              <a:t> </a:t>
            </a:r>
            <a:r>
              <a:rPr spc="-25" dirty="0">
                <a:latin typeface="Calibri"/>
                <a:cs typeface="Calibri"/>
              </a:rPr>
              <a:t>students </a:t>
            </a:r>
            <a:r>
              <a:rPr spc="-20" dirty="0">
                <a:latin typeface="Calibri"/>
                <a:cs typeface="Calibri"/>
              </a:rPr>
              <a:t>to mark his </a:t>
            </a:r>
            <a:r>
              <a:rPr spc="-30" dirty="0">
                <a:latin typeface="Calibri"/>
                <a:cs typeface="Calibri"/>
              </a:rPr>
              <a:t>attendance </a:t>
            </a:r>
            <a:r>
              <a:rPr spc="-20" dirty="0">
                <a:latin typeface="Calibri"/>
                <a:cs typeface="Calibri"/>
              </a:rPr>
              <a:t>which </a:t>
            </a:r>
            <a:r>
              <a:rPr spc="-30" dirty="0">
                <a:latin typeface="Calibri"/>
                <a:cs typeface="Calibri"/>
              </a:rPr>
              <a:t>avoids </a:t>
            </a:r>
            <a:r>
              <a:rPr spc="-20" dirty="0">
                <a:latin typeface="Calibri"/>
                <a:cs typeface="Calibri"/>
              </a:rPr>
              <a:t>him to </a:t>
            </a:r>
            <a:r>
              <a:rPr spc="-25" dirty="0">
                <a:latin typeface="Calibri"/>
                <a:cs typeface="Calibri"/>
              </a:rPr>
              <a:t>wait </a:t>
            </a:r>
            <a:r>
              <a:rPr spc="-30" dirty="0">
                <a:latin typeface="Calibri"/>
                <a:cs typeface="Calibri"/>
              </a:rPr>
              <a:t>for professor </a:t>
            </a:r>
            <a:r>
              <a:rPr spc="-440" dirty="0">
                <a:latin typeface="Calibri"/>
                <a:cs typeface="Calibri"/>
              </a:rPr>
              <a:t> </a:t>
            </a:r>
            <a:r>
              <a:rPr spc="-20" dirty="0">
                <a:latin typeface="Calibri"/>
                <a:cs typeface="Calibri"/>
              </a:rPr>
              <a:t>to</a:t>
            </a:r>
            <a:r>
              <a:rPr spc="-55" dirty="0">
                <a:latin typeface="Calibri"/>
                <a:cs typeface="Calibri"/>
              </a:rPr>
              <a:t> </a:t>
            </a:r>
            <a:r>
              <a:rPr spc="-25" dirty="0">
                <a:latin typeface="Calibri"/>
                <a:cs typeface="Calibri"/>
              </a:rPr>
              <a:t>call</a:t>
            </a:r>
            <a:r>
              <a:rPr spc="-30" dirty="0">
                <a:latin typeface="Calibri"/>
                <a:cs typeface="Calibri"/>
              </a:rPr>
              <a:t> </a:t>
            </a:r>
            <a:r>
              <a:rPr spc="-15" dirty="0">
                <a:latin typeface="Calibri"/>
                <a:cs typeface="Calibri"/>
              </a:rPr>
              <a:t>out</a:t>
            </a:r>
            <a:r>
              <a:rPr spc="-50" dirty="0">
                <a:latin typeface="Calibri"/>
                <a:cs typeface="Calibri"/>
              </a:rPr>
              <a:t> </a:t>
            </a:r>
            <a:r>
              <a:rPr spc="-20" dirty="0">
                <a:latin typeface="Calibri"/>
                <a:cs typeface="Calibri"/>
              </a:rPr>
              <a:t>each</a:t>
            </a:r>
            <a:r>
              <a:rPr spc="-40" dirty="0">
                <a:latin typeface="Calibri"/>
                <a:cs typeface="Calibri"/>
              </a:rPr>
              <a:t> </a:t>
            </a:r>
            <a:r>
              <a:rPr spc="-30" dirty="0">
                <a:latin typeface="Calibri"/>
                <a:cs typeface="Calibri"/>
              </a:rPr>
              <a:t>student’s</a:t>
            </a:r>
            <a:r>
              <a:rPr spc="-35" dirty="0">
                <a:latin typeface="Calibri"/>
                <a:cs typeface="Calibri"/>
              </a:rPr>
              <a:t> </a:t>
            </a:r>
            <a:r>
              <a:rPr spc="-20" dirty="0">
                <a:latin typeface="Calibri"/>
                <a:cs typeface="Calibri"/>
              </a:rPr>
              <a:t>name</a:t>
            </a:r>
            <a:r>
              <a:rPr spc="-40" dirty="0">
                <a:latin typeface="Calibri"/>
                <a:cs typeface="Calibri"/>
              </a:rPr>
              <a:t> </a:t>
            </a:r>
            <a:r>
              <a:rPr spc="-15" dirty="0">
                <a:latin typeface="Calibri"/>
                <a:cs typeface="Calibri"/>
              </a:rPr>
              <a:t>and</a:t>
            </a:r>
            <a:r>
              <a:rPr spc="-45" dirty="0">
                <a:latin typeface="Calibri"/>
                <a:cs typeface="Calibri"/>
              </a:rPr>
              <a:t> </a:t>
            </a:r>
            <a:r>
              <a:rPr spc="-20" dirty="0">
                <a:latin typeface="Calibri"/>
                <a:cs typeface="Calibri"/>
              </a:rPr>
              <a:t>mark</a:t>
            </a:r>
            <a:r>
              <a:rPr spc="-40" dirty="0">
                <a:latin typeface="Calibri"/>
                <a:cs typeface="Calibri"/>
              </a:rPr>
              <a:t> </a:t>
            </a:r>
            <a:r>
              <a:rPr spc="-25" dirty="0">
                <a:latin typeface="Calibri"/>
                <a:cs typeface="Calibri"/>
              </a:rPr>
              <a:t>attendance.</a:t>
            </a:r>
            <a:endParaRPr dirty="0">
              <a:latin typeface="Calibri"/>
              <a:cs typeface="Calibri"/>
            </a:endParaRPr>
          </a:p>
        </p:txBody>
      </p:sp>
      <p:grpSp>
        <p:nvGrpSpPr>
          <p:cNvPr id="7" name="object 7"/>
          <p:cNvGrpSpPr/>
          <p:nvPr/>
        </p:nvGrpSpPr>
        <p:grpSpPr>
          <a:xfrm>
            <a:off x="8132064" y="0"/>
            <a:ext cx="3983990" cy="6855459"/>
            <a:chOff x="8132064" y="0"/>
            <a:chExt cx="3983990" cy="6855459"/>
          </a:xfrm>
        </p:grpSpPr>
        <p:pic>
          <p:nvPicPr>
            <p:cNvPr id="8" name="object 8"/>
            <p:cNvPicPr/>
            <p:nvPr/>
          </p:nvPicPr>
          <p:blipFill>
            <a:blip r:embed="rId2" cstate="print"/>
            <a:stretch>
              <a:fillRect/>
            </a:stretch>
          </p:blipFill>
          <p:spPr>
            <a:xfrm>
              <a:off x="8132064" y="0"/>
              <a:ext cx="3983735" cy="6854949"/>
            </a:xfrm>
            <a:prstGeom prst="rect">
              <a:avLst/>
            </a:prstGeom>
          </p:spPr>
        </p:pic>
        <p:pic>
          <p:nvPicPr>
            <p:cNvPr id="9" name="object 9"/>
            <p:cNvPicPr/>
            <p:nvPr/>
          </p:nvPicPr>
          <p:blipFill>
            <a:blip r:embed="rId3" cstate="print"/>
            <a:stretch>
              <a:fillRect/>
            </a:stretch>
          </p:blipFill>
          <p:spPr>
            <a:xfrm>
              <a:off x="11401805" y="6229350"/>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1773" y="1356867"/>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17855" y="2552939"/>
            <a:ext cx="3519170" cy="90805"/>
            <a:chOff x="617855" y="2552939"/>
            <a:chExt cx="3519170" cy="90805"/>
          </a:xfrm>
        </p:grpSpPr>
        <p:sp>
          <p:nvSpPr>
            <p:cNvPr id="4" name="object 4"/>
            <p:cNvSpPr/>
            <p:nvPr/>
          </p:nvSpPr>
          <p:spPr>
            <a:xfrm>
              <a:off x="639381" y="2577131"/>
              <a:ext cx="3475990" cy="42545"/>
            </a:xfrm>
            <a:custGeom>
              <a:avLst/>
              <a:gdLst/>
              <a:ahLst/>
              <a:cxnLst/>
              <a:rect l="l" t="t" r="r" b="b"/>
              <a:pathLst>
                <a:path w="3475990" h="42544">
                  <a:moveTo>
                    <a:pt x="279523" y="0"/>
                  </a:moveTo>
                  <a:lnTo>
                    <a:pt x="233089" y="80"/>
                  </a:lnTo>
                  <a:lnTo>
                    <a:pt x="187724" y="742"/>
                  </a:lnTo>
                  <a:lnTo>
                    <a:pt x="142616" y="2018"/>
                  </a:lnTo>
                  <a:lnTo>
                    <a:pt x="96951" y="3940"/>
                  </a:lnTo>
                  <a:lnTo>
                    <a:pt x="49916" y="6542"/>
                  </a:lnTo>
                  <a:lnTo>
                    <a:pt x="698" y="9858"/>
                  </a:lnTo>
                  <a:lnTo>
                    <a:pt x="0" y="13668"/>
                  </a:lnTo>
                  <a:lnTo>
                    <a:pt x="889" y="24209"/>
                  </a:lnTo>
                  <a:lnTo>
                    <a:pt x="698" y="28146"/>
                  </a:lnTo>
                  <a:lnTo>
                    <a:pt x="112775" y="30245"/>
                  </a:lnTo>
                  <a:lnTo>
                    <a:pt x="222563" y="31412"/>
                  </a:lnTo>
                  <a:lnTo>
                    <a:pt x="329870" y="31785"/>
                  </a:lnTo>
                  <a:lnTo>
                    <a:pt x="434504" y="31505"/>
                  </a:lnTo>
                  <a:lnTo>
                    <a:pt x="586021" y="30167"/>
                  </a:lnTo>
                  <a:lnTo>
                    <a:pt x="774220" y="27354"/>
                  </a:lnTo>
                  <a:lnTo>
                    <a:pt x="1000025" y="22166"/>
                  </a:lnTo>
                  <a:lnTo>
                    <a:pt x="1097088" y="20730"/>
                  </a:lnTo>
                  <a:lnTo>
                    <a:pt x="1147818" y="20410"/>
                  </a:lnTo>
                  <a:lnTo>
                    <a:pt x="1200265" y="20441"/>
                  </a:lnTo>
                  <a:lnTo>
                    <a:pt x="1254617" y="20889"/>
                  </a:lnTo>
                  <a:lnTo>
                    <a:pt x="1311064" y="21818"/>
                  </a:lnTo>
                  <a:lnTo>
                    <a:pt x="1369793" y="23294"/>
                  </a:lnTo>
                  <a:lnTo>
                    <a:pt x="1430993" y="25382"/>
                  </a:lnTo>
                  <a:lnTo>
                    <a:pt x="1494853" y="28146"/>
                  </a:lnTo>
                  <a:lnTo>
                    <a:pt x="1567804" y="30745"/>
                  </a:lnTo>
                  <a:lnTo>
                    <a:pt x="1636275" y="31576"/>
                  </a:lnTo>
                  <a:lnTo>
                    <a:pt x="1700481" y="31002"/>
                  </a:lnTo>
                  <a:lnTo>
                    <a:pt x="1760634" y="29388"/>
                  </a:lnTo>
                  <a:lnTo>
                    <a:pt x="1816950" y="27098"/>
                  </a:lnTo>
                  <a:lnTo>
                    <a:pt x="1918925" y="21948"/>
                  </a:lnTo>
                  <a:lnTo>
                    <a:pt x="1965012" y="19815"/>
                  </a:lnTo>
                  <a:lnTo>
                    <a:pt x="2008117" y="18463"/>
                  </a:lnTo>
                  <a:lnTo>
                    <a:pt x="2048454" y="18256"/>
                  </a:lnTo>
                  <a:lnTo>
                    <a:pt x="2086237" y="19558"/>
                  </a:lnTo>
                  <a:lnTo>
                    <a:pt x="2121681" y="22733"/>
                  </a:lnTo>
                  <a:lnTo>
                    <a:pt x="2154999" y="28146"/>
                  </a:lnTo>
                  <a:lnTo>
                    <a:pt x="2188382" y="33908"/>
                  </a:lnTo>
                  <a:lnTo>
                    <a:pt x="2223998" y="38016"/>
                  </a:lnTo>
                  <a:lnTo>
                    <a:pt x="2262029" y="40658"/>
                  </a:lnTo>
                  <a:lnTo>
                    <a:pt x="2302659" y="42024"/>
                  </a:lnTo>
                  <a:lnTo>
                    <a:pt x="2346069" y="42304"/>
                  </a:lnTo>
                  <a:lnTo>
                    <a:pt x="2392440" y="41686"/>
                  </a:lnTo>
                  <a:lnTo>
                    <a:pt x="2441956" y="40360"/>
                  </a:lnTo>
                  <a:lnTo>
                    <a:pt x="2675101" y="31767"/>
                  </a:lnTo>
                  <a:lnTo>
                    <a:pt x="2743068" y="29742"/>
                  </a:lnTo>
                  <a:lnTo>
                    <a:pt x="2815272" y="28146"/>
                  </a:lnTo>
                  <a:lnTo>
                    <a:pt x="2887289" y="27080"/>
                  </a:lnTo>
                  <a:lnTo>
                    <a:pt x="2954806" y="26471"/>
                  </a:lnTo>
                  <a:lnTo>
                    <a:pt x="3018085" y="26242"/>
                  </a:lnTo>
                  <a:lnTo>
                    <a:pt x="3132978" y="26620"/>
                  </a:lnTo>
                  <a:lnTo>
                    <a:pt x="3323435" y="28595"/>
                  </a:lnTo>
                  <a:lnTo>
                    <a:pt x="3403188" y="28978"/>
                  </a:lnTo>
                  <a:lnTo>
                    <a:pt x="3440113" y="28751"/>
                  </a:lnTo>
                  <a:lnTo>
                    <a:pt x="3475418" y="28146"/>
                  </a:lnTo>
                  <a:lnTo>
                    <a:pt x="3475418" y="9858"/>
                  </a:lnTo>
                  <a:lnTo>
                    <a:pt x="3404514" y="8128"/>
                  </a:lnTo>
                  <a:lnTo>
                    <a:pt x="3336145" y="6919"/>
                  </a:lnTo>
                  <a:lnTo>
                    <a:pt x="3270293" y="6171"/>
                  </a:lnTo>
                  <a:lnTo>
                    <a:pt x="3206940" y="5826"/>
                  </a:lnTo>
                  <a:lnTo>
                    <a:pt x="3146066" y="5824"/>
                  </a:lnTo>
                  <a:lnTo>
                    <a:pt x="3087654" y="6104"/>
                  </a:lnTo>
                  <a:lnTo>
                    <a:pt x="2978140" y="7276"/>
                  </a:lnTo>
                  <a:lnTo>
                    <a:pt x="2746128" y="10987"/>
                  </a:lnTo>
                  <a:lnTo>
                    <a:pt x="2669644" y="11534"/>
                  </a:lnTo>
                  <a:lnTo>
                    <a:pt x="2634825" y="11367"/>
                  </a:lnTo>
                  <a:lnTo>
                    <a:pt x="2602263" y="10829"/>
                  </a:lnTo>
                  <a:lnTo>
                    <a:pt x="2526290" y="8606"/>
                  </a:lnTo>
                  <a:lnTo>
                    <a:pt x="2477421" y="8323"/>
                  </a:lnTo>
                  <a:lnTo>
                    <a:pt x="2426104" y="8786"/>
                  </a:lnTo>
                  <a:lnTo>
                    <a:pt x="2373110" y="9773"/>
                  </a:lnTo>
                  <a:lnTo>
                    <a:pt x="2211769" y="13655"/>
                  </a:lnTo>
                  <a:lnTo>
                    <a:pt x="2159773" y="14515"/>
                  </a:lnTo>
                  <a:lnTo>
                    <a:pt x="2109954" y="14787"/>
                  </a:lnTo>
                  <a:lnTo>
                    <a:pt x="2063082" y="14250"/>
                  </a:lnTo>
                  <a:lnTo>
                    <a:pt x="2019928" y="12681"/>
                  </a:lnTo>
                  <a:lnTo>
                    <a:pt x="1981263" y="9858"/>
                  </a:lnTo>
                  <a:lnTo>
                    <a:pt x="1944881" y="6800"/>
                  </a:lnTo>
                  <a:lnTo>
                    <a:pt x="1907691" y="4610"/>
                  </a:lnTo>
                  <a:lnTo>
                    <a:pt x="1869235" y="3196"/>
                  </a:lnTo>
                  <a:lnTo>
                    <a:pt x="1829056" y="2464"/>
                  </a:lnTo>
                  <a:lnTo>
                    <a:pt x="1786695" y="2318"/>
                  </a:lnTo>
                  <a:lnTo>
                    <a:pt x="1741693" y="2667"/>
                  </a:lnTo>
                  <a:lnTo>
                    <a:pt x="1693594" y="3414"/>
                  </a:lnTo>
                  <a:lnTo>
                    <a:pt x="1461049" y="8522"/>
                  </a:lnTo>
                  <a:lnTo>
                    <a:pt x="1127126" y="14684"/>
                  </a:lnTo>
                  <a:lnTo>
                    <a:pt x="1031767" y="15908"/>
                  </a:lnTo>
                  <a:lnTo>
                    <a:pt x="937248" y="16314"/>
                  </a:lnTo>
                  <a:lnTo>
                    <a:pt x="889286" y="16123"/>
                  </a:lnTo>
                  <a:lnTo>
                    <a:pt x="840312" y="15625"/>
                  </a:lnTo>
                  <a:lnTo>
                    <a:pt x="789918" y="14783"/>
                  </a:lnTo>
                  <a:lnTo>
                    <a:pt x="737698" y="13565"/>
                  </a:lnTo>
                  <a:lnTo>
                    <a:pt x="683243" y="11935"/>
                  </a:lnTo>
                  <a:lnTo>
                    <a:pt x="556213" y="7149"/>
                  </a:lnTo>
                  <a:lnTo>
                    <a:pt x="433381" y="2911"/>
                  </a:lnTo>
                  <a:lnTo>
                    <a:pt x="378856" y="1448"/>
                  </a:lnTo>
                  <a:lnTo>
                    <a:pt x="327841" y="466"/>
                  </a:lnTo>
                  <a:lnTo>
                    <a:pt x="279523" y="0"/>
                  </a:lnTo>
                  <a:close/>
                </a:path>
              </a:pathLst>
            </a:custGeom>
            <a:solidFill>
              <a:srgbClr val="C0504D"/>
            </a:solidFill>
          </p:spPr>
          <p:txBody>
            <a:bodyPr wrap="square" lIns="0" tIns="0" rIns="0" bIns="0" rtlCol="0"/>
            <a:lstStyle/>
            <a:p>
              <a:endParaRPr/>
            </a:p>
          </p:txBody>
        </p:sp>
        <p:sp>
          <p:nvSpPr>
            <p:cNvPr id="5" name="object 5"/>
            <p:cNvSpPr/>
            <p:nvPr/>
          </p:nvSpPr>
          <p:spPr>
            <a:xfrm>
              <a:off x="640080" y="2575164"/>
              <a:ext cx="3474720" cy="46355"/>
            </a:xfrm>
            <a:custGeom>
              <a:avLst/>
              <a:gdLst/>
              <a:ahLst/>
              <a:cxnLst/>
              <a:rect l="l" t="t" r="r" b="b"/>
              <a:pathLst>
                <a:path w="3474720" h="46355">
                  <a:moveTo>
                    <a:pt x="0" y="11825"/>
                  </a:moveTo>
                  <a:lnTo>
                    <a:pt x="48767" y="9503"/>
                  </a:lnTo>
                  <a:lnTo>
                    <a:pt x="98699" y="8619"/>
                  </a:lnTo>
                  <a:lnTo>
                    <a:pt x="149538" y="8901"/>
                  </a:lnTo>
                  <a:lnTo>
                    <a:pt x="201028" y="10081"/>
                  </a:lnTo>
                  <a:lnTo>
                    <a:pt x="252909" y="11887"/>
                  </a:lnTo>
                  <a:lnTo>
                    <a:pt x="304924" y="14051"/>
                  </a:lnTo>
                  <a:lnTo>
                    <a:pt x="356816" y="16301"/>
                  </a:lnTo>
                  <a:lnTo>
                    <a:pt x="408326" y="18369"/>
                  </a:lnTo>
                  <a:lnTo>
                    <a:pt x="459197" y="19985"/>
                  </a:lnTo>
                  <a:lnTo>
                    <a:pt x="509171" y="20878"/>
                  </a:lnTo>
                  <a:lnTo>
                    <a:pt x="557991" y="20778"/>
                  </a:lnTo>
                  <a:lnTo>
                    <a:pt x="605398" y="19416"/>
                  </a:lnTo>
                  <a:lnTo>
                    <a:pt x="651135" y="16521"/>
                  </a:lnTo>
                  <a:lnTo>
                    <a:pt x="694944" y="11825"/>
                  </a:lnTo>
                  <a:lnTo>
                    <a:pt x="741605" y="7011"/>
                  </a:lnTo>
                  <a:lnTo>
                    <a:pt x="789420" y="4541"/>
                  </a:lnTo>
                  <a:lnTo>
                    <a:pt x="838260" y="3995"/>
                  </a:lnTo>
                  <a:lnTo>
                    <a:pt x="887999" y="4951"/>
                  </a:lnTo>
                  <a:lnTo>
                    <a:pt x="938510" y="6990"/>
                  </a:lnTo>
                  <a:lnTo>
                    <a:pt x="989665" y="9691"/>
                  </a:lnTo>
                  <a:lnTo>
                    <a:pt x="1041336" y="12633"/>
                  </a:lnTo>
                  <a:lnTo>
                    <a:pt x="1093397" y="15397"/>
                  </a:lnTo>
                  <a:lnTo>
                    <a:pt x="1145720" y="17562"/>
                  </a:lnTo>
                  <a:lnTo>
                    <a:pt x="1198179" y="18708"/>
                  </a:lnTo>
                  <a:lnTo>
                    <a:pt x="1250644" y="18413"/>
                  </a:lnTo>
                  <a:lnTo>
                    <a:pt x="1302990" y="16259"/>
                  </a:lnTo>
                  <a:lnTo>
                    <a:pt x="1355089" y="11825"/>
                  </a:lnTo>
                  <a:lnTo>
                    <a:pt x="1407284" y="7392"/>
                  </a:lnTo>
                  <a:lnTo>
                    <a:pt x="1459837" y="5243"/>
                  </a:lnTo>
                  <a:lnTo>
                    <a:pt x="1512585" y="4957"/>
                  </a:lnTo>
                  <a:lnTo>
                    <a:pt x="1565368" y="6112"/>
                  </a:lnTo>
                  <a:lnTo>
                    <a:pt x="1618024" y="8287"/>
                  </a:lnTo>
                  <a:lnTo>
                    <a:pt x="1670392" y="11060"/>
                  </a:lnTo>
                  <a:lnTo>
                    <a:pt x="1722311" y="14010"/>
                  </a:lnTo>
                  <a:lnTo>
                    <a:pt x="1773620" y="16715"/>
                  </a:lnTo>
                  <a:lnTo>
                    <a:pt x="1824157" y="18754"/>
                  </a:lnTo>
                  <a:lnTo>
                    <a:pt x="1873761" y="19706"/>
                  </a:lnTo>
                  <a:lnTo>
                    <a:pt x="1922271" y="19150"/>
                  </a:lnTo>
                  <a:lnTo>
                    <a:pt x="1969525" y="16663"/>
                  </a:lnTo>
                  <a:lnTo>
                    <a:pt x="2015363" y="11825"/>
                  </a:lnTo>
                  <a:lnTo>
                    <a:pt x="2054409" y="7180"/>
                  </a:lnTo>
                  <a:lnTo>
                    <a:pt x="2093696" y="3818"/>
                  </a:lnTo>
                  <a:lnTo>
                    <a:pt x="2133559" y="1596"/>
                  </a:lnTo>
                  <a:lnTo>
                    <a:pt x="2174336" y="370"/>
                  </a:lnTo>
                  <a:lnTo>
                    <a:pt x="2216366" y="0"/>
                  </a:lnTo>
                  <a:lnTo>
                    <a:pt x="2259985" y="340"/>
                  </a:lnTo>
                  <a:lnTo>
                    <a:pt x="2305531" y="1248"/>
                  </a:lnTo>
                  <a:lnTo>
                    <a:pt x="2353341" y="2582"/>
                  </a:lnTo>
                  <a:lnTo>
                    <a:pt x="2403754" y="4199"/>
                  </a:lnTo>
                  <a:lnTo>
                    <a:pt x="2457106" y="5954"/>
                  </a:lnTo>
                  <a:lnTo>
                    <a:pt x="2513736" y="7707"/>
                  </a:lnTo>
                  <a:lnTo>
                    <a:pt x="2573980" y="9313"/>
                  </a:lnTo>
                  <a:lnTo>
                    <a:pt x="2638176" y="10630"/>
                  </a:lnTo>
                  <a:lnTo>
                    <a:pt x="2706662" y="11515"/>
                  </a:lnTo>
                  <a:lnTo>
                    <a:pt x="2779775" y="11825"/>
                  </a:lnTo>
                  <a:lnTo>
                    <a:pt x="2857022" y="11579"/>
                  </a:lnTo>
                  <a:lnTo>
                    <a:pt x="2927339" y="10965"/>
                  </a:lnTo>
                  <a:lnTo>
                    <a:pt x="2991397" y="10083"/>
                  </a:lnTo>
                  <a:lnTo>
                    <a:pt x="3049866" y="9037"/>
                  </a:lnTo>
                  <a:lnTo>
                    <a:pt x="3103417" y="7926"/>
                  </a:lnTo>
                  <a:lnTo>
                    <a:pt x="3152720" y="6853"/>
                  </a:lnTo>
                  <a:lnTo>
                    <a:pt x="3198447" y="5919"/>
                  </a:lnTo>
                  <a:lnTo>
                    <a:pt x="3241268" y="5227"/>
                  </a:lnTo>
                  <a:lnTo>
                    <a:pt x="3281853" y="4877"/>
                  </a:lnTo>
                  <a:lnTo>
                    <a:pt x="3320873" y="4971"/>
                  </a:lnTo>
                  <a:lnTo>
                    <a:pt x="3358999" y="5611"/>
                  </a:lnTo>
                  <a:lnTo>
                    <a:pt x="3396902" y="6899"/>
                  </a:lnTo>
                  <a:lnTo>
                    <a:pt x="3435252" y="8937"/>
                  </a:lnTo>
                  <a:lnTo>
                    <a:pt x="3474720" y="11825"/>
                  </a:lnTo>
                  <a:lnTo>
                    <a:pt x="3474339" y="19318"/>
                  </a:lnTo>
                  <a:lnTo>
                    <a:pt x="3474212" y="21604"/>
                  </a:lnTo>
                  <a:lnTo>
                    <a:pt x="3474720" y="30113"/>
                  </a:lnTo>
                  <a:lnTo>
                    <a:pt x="3422449" y="31914"/>
                  </a:lnTo>
                  <a:lnTo>
                    <a:pt x="3369084" y="32519"/>
                  </a:lnTo>
                  <a:lnTo>
                    <a:pt x="3314999" y="32156"/>
                  </a:lnTo>
                  <a:lnTo>
                    <a:pt x="3260569" y="31057"/>
                  </a:lnTo>
                  <a:lnTo>
                    <a:pt x="3206169" y="29450"/>
                  </a:lnTo>
                  <a:lnTo>
                    <a:pt x="3152174" y="27567"/>
                  </a:lnTo>
                  <a:lnTo>
                    <a:pt x="3098958" y="25636"/>
                  </a:lnTo>
                  <a:lnTo>
                    <a:pt x="3046898" y="23888"/>
                  </a:lnTo>
                  <a:lnTo>
                    <a:pt x="2996367" y="22552"/>
                  </a:lnTo>
                  <a:lnTo>
                    <a:pt x="2947740" y="21859"/>
                  </a:lnTo>
                  <a:lnTo>
                    <a:pt x="2901393" y="22039"/>
                  </a:lnTo>
                  <a:lnTo>
                    <a:pt x="2857699" y="23321"/>
                  </a:lnTo>
                  <a:lnTo>
                    <a:pt x="2817035" y="25936"/>
                  </a:lnTo>
                  <a:lnTo>
                    <a:pt x="2779775" y="30113"/>
                  </a:lnTo>
                  <a:lnTo>
                    <a:pt x="2736294" y="35133"/>
                  </a:lnTo>
                  <a:lnTo>
                    <a:pt x="2689067" y="38579"/>
                  </a:lnTo>
                  <a:lnTo>
                    <a:pt x="2638905" y="40650"/>
                  </a:lnTo>
                  <a:lnTo>
                    <a:pt x="2586618" y="41543"/>
                  </a:lnTo>
                  <a:lnTo>
                    <a:pt x="2533017" y="41457"/>
                  </a:lnTo>
                  <a:lnTo>
                    <a:pt x="2478913" y="40590"/>
                  </a:lnTo>
                  <a:lnTo>
                    <a:pt x="2425115" y="39142"/>
                  </a:lnTo>
                  <a:lnTo>
                    <a:pt x="2372435" y="37309"/>
                  </a:lnTo>
                  <a:lnTo>
                    <a:pt x="2321683" y="35292"/>
                  </a:lnTo>
                  <a:lnTo>
                    <a:pt x="2273669" y="33288"/>
                  </a:lnTo>
                  <a:lnTo>
                    <a:pt x="2229204" y="31495"/>
                  </a:lnTo>
                  <a:lnTo>
                    <a:pt x="2189099" y="30113"/>
                  </a:lnTo>
                  <a:lnTo>
                    <a:pt x="2153067" y="28858"/>
                  </a:lnTo>
                  <a:lnTo>
                    <a:pt x="2114553" y="27247"/>
                  </a:lnTo>
                  <a:lnTo>
                    <a:pt x="2073562" y="25436"/>
                  </a:lnTo>
                  <a:lnTo>
                    <a:pt x="2030101" y="23576"/>
                  </a:lnTo>
                  <a:lnTo>
                    <a:pt x="1984176" y="21823"/>
                  </a:lnTo>
                  <a:lnTo>
                    <a:pt x="1935794" y="20331"/>
                  </a:lnTo>
                  <a:lnTo>
                    <a:pt x="1884960" y="19253"/>
                  </a:lnTo>
                  <a:lnTo>
                    <a:pt x="1831681" y="18743"/>
                  </a:lnTo>
                  <a:lnTo>
                    <a:pt x="1775963" y="18956"/>
                  </a:lnTo>
                  <a:lnTo>
                    <a:pt x="1717812" y="20046"/>
                  </a:lnTo>
                  <a:lnTo>
                    <a:pt x="1657234" y="22166"/>
                  </a:lnTo>
                  <a:lnTo>
                    <a:pt x="1594237" y="25470"/>
                  </a:lnTo>
                  <a:lnTo>
                    <a:pt x="1528826" y="30113"/>
                  </a:lnTo>
                  <a:lnTo>
                    <a:pt x="1463818" y="34993"/>
                  </a:lnTo>
                  <a:lnTo>
                    <a:pt x="1401848" y="38930"/>
                  </a:lnTo>
                  <a:lnTo>
                    <a:pt x="1342733" y="41959"/>
                  </a:lnTo>
                  <a:lnTo>
                    <a:pt x="1286293" y="44116"/>
                  </a:lnTo>
                  <a:lnTo>
                    <a:pt x="1232346" y="45436"/>
                  </a:lnTo>
                  <a:lnTo>
                    <a:pt x="1180708" y="45954"/>
                  </a:lnTo>
                  <a:lnTo>
                    <a:pt x="1131200" y="45707"/>
                  </a:lnTo>
                  <a:lnTo>
                    <a:pt x="1083639" y="44728"/>
                  </a:lnTo>
                  <a:lnTo>
                    <a:pt x="1037843" y="43054"/>
                  </a:lnTo>
                  <a:lnTo>
                    <a:pt x="993631" y="40721"/>
                  </a:lnTo>
                  <a:lnTo>
                    <a:pt x="950821" y="37762"/>
                  </a:lnTo>
                  <a:lnTo>
                    <a:pt x="909231" y="34214"/>
                  </a:lnTo>
                  <a:lnTo>
                    <a:pt x="868680" y="30113"/>
                  </a:lnTo>
                  <a:lnTo>
                    <a:pt x="835136" y="27415"/>
                  </a:lnTo>
                  <a:lnTo>
                    <a:pt x="796245" y="25890"/>
                  </a:lnTo>
                  <a:lnTo>
                    <a:pt x="752636" y="25370"/>
                  </a:lnTo>
                  <a:lnTo>
                    <a:pt x="704941" y="25689"/>
                  </a:lnTo>
                  <a:lnTo>
                    <a:pt x="653789" y="26679"/>
                  </a:lnTo>
                  <a:lnTo>
                    <a:pt x="599813" y="28173"/>
                  </a:lnTo>
                  <a:lnTo>
                    <a:pt x="543643" y="30004"/>
                  </a:lnTo>
                  <a:lnTo>
                    <a:pt x="485908" y="32005"/>
                  </a:lnTo>
                  <a:lnTo>
                    <a:pt x="427241" y="34010"/>
                  </a:lnTo>
                  <a:lnTo>
                    <a:pt x="368271" y="35850"/>
                  </a:lnTo>
                  <a:lnTo>
                    <a:pt x="309630" y="37360"/>
                  </a:lnTo>
                  <a:lnTo>
                    <a:pt x="251948" y="38372"/>
                  </a:lnTo>
                  <a:lnTo>
                    <a:pt x="195856" y="38718"/>
                  </a:lnTo>
                  <a:lnTo>
                    <a:pt x="141984" y="38232"/>
                  </a:lnTo>
                  <a:lnTo>
                    <a:pt x="90964" y="36748"/>
                  </a:lnTo>
                  <a:lnTo>
                    <a:pt x="43425" y="34097"/>
                  </a:lnTo>
                  <a:lnTo>
                    <a:pt x="0" y="30113"/>
                  </a:lnTo>
                  <a:lnTo>
                    <a:pt x="63" y="23509"/>
                  </a:lnTo>
                  <a:lnTo>
                    <a:pt x="63" y="15635"/>
                  </a:lnTo>
                  <a:lnTo>
                    <a:pt x="0" y="11825"/>
                  </a:lnTo>
                  <a:close/>
                </a:path>
              </a:pathLst>
            </a:custGeom>
            <a:ln w="44449">
              <a:solidFill>
                <a:srgbClr val="C0504D"/>
              </a:solidFill>
            </a:ln>
          </p:spPr>
          <p:txBody>
            <a:bodyPr wrap="square" lIns="0" tIns="0" rIns="0" bIns="0" rtlCol="0"/>
            <a:lstStyle/>
            <a:p>
              <a:endParaRPr/>
            </a:p>
          </p:txBody>
        </p:sp>
      </p:grpSp>
      <p:sp>
        <p:nvSpPr>
          <p:cNvPr id="6" name="object 6"/>
          <p:cNvSpPr txBox="1"/>
          <p:nvPr/>
        </p:nvSpPr>
        <p:spPr>
          <a:xfrm>
            <a:off x="612140" y="2738171"/>
            <a:ext cx="6805930" cy="3712210"/>
          </a:xfrm>
          <a:prstGeom prst="rect">
            <a:avLst/>
          </a:prstGeom>
        </p:spPr>
        <p:txBody>
          <a:bodyPr vert="horz" wrap="square" lIns="0" tIns="135890" rIns="0" bIns="0" rtlCol="0">
            <a:spAutoFit/>
          </a:bodyPr>
          <a:lstStyle/>
          <a:p>
            <a:pPr marL="12700">
              <a:lnSpc>
                <a:spcPct val="100000"/>
              </a:lnSpc>
              <a:spcBef>
                <a:spcPts val="1070"/>
              </a:spcBef>
            </a:pPr>
            <a:r>
              <a:rPr sz="1900" spc="-10" dirty="0">
                <a:latin typeface="Calibri"/>
                <a:cs typeface="Calibri"/>
              </a:rPr>
              <a:t>About</a:t>
            </a:r>
            <a:r>
              <a:rPr sz="1900" spc="-45" dirty="0">
                <a:latin typeface="Calibri"/>
                <a:cs typeface="Calibri"/>
              </a:rPr>
              <a:t> </a:t>
            </a:r>
            <a:r>
              <a:rPr sz="1900" spc="-25" dirty="0">
                <a:latin typeface="Calibri"/>
                <a:cs typeface="Calibri"/>
              </a:rPr>
              <a:t>University</a:t>
            </a:r>
            <a:r>
              <a:rPr sz="1900" spc="-65" dirty="0">
                <a:latin typeface="Calibri"/>
                <a:cs typeface="Calibri"/>
              </a:rPr>
              <a:t> </a:t>
            </a:r>
            <a:r>
              <a:rPr sz="1900" spc="-20" dirty="0">
                <a:latin typeface="Calibri"/>
                <a:cs typeface="Calibri"/>
              </a:rPr>
              <a:t>Administrator</a:t>
            </a:r>
            <a:r>
              <a:rPr sz="1900" spc="-15" dirty="0">
                <a:latin typeface="Calibri"/>
                <a:cs typeface="Calibri"/>
              </a:rPr>
              <a:t> Jonathan,</a:t>
            </a:r>
            <a:endParaRPr sz="1900" dirty="0">
              <a:latin typeface="Calibri"/>
              <a:cs typeface="Calibri"/>
            </a:endParaRPr>
          </a:p>
          <a:p>
            <a:pPr marL="208279" marR="5080" indent="-196215">
              <a:lnSpc>
                <a:spcPts val="2050"/>
              </a:lnSpc>
              <a:spcBef>
                <a:spcPts val="1230"/>
              </a:spcBef>
              <a:buClr>
                <a:srgbClr val="9E3611"/>
              </a:buClr>
              <a:buSzPct val="81578"/>
              <a:buFont typeface="Arial MT"/>
              <a:buChar char="•"/>
              <a:tabLst>
                <a:tab pos="240665" algn="l"/>
                <a:tab pos="241300" algn="l"/>
              </a:tabLst>
            </a:pPr>
            <a:r>
              <a:rPr dirty="0"/>
              <a:t>	</a:t>
            </a:r>
            <a:r>
              <a:rPr sz="1900" spc="-15" dirty="0">
                <a:latin typeface="Calibri"/>
                <a:cs typeface="Calibri"/>
              </a:rPr>
              <a:t>Jonathan</a:t>
            </a:r>
            <a:r>
              <a:rPr sz="1900" spc="-30" dirty="0">
                <a:latin typeface="Calibri"/>
                <a:cs typeface="Calibri"/>
              </a:rPr>
              <a:t> </a:t>
            </a:r>
            <a:r>
              <a:rPr sz="1900" dirty="0">
                <a:latin typeface="Calibri"/>
                <a:cs typeface="Calibri"/>
              </a:rPr>
              <a:t>is</a:t>
            </a:r>
            <a:r>
              <a:rPr sz="1900" spc="-10" dirty="0">
                <a:latin typeface="Calibri"/>
                <a:cs typeface="Calibri"/>
              </a:rPr>
              <a:t> </a:t>
            </a:r>
            <a:r>
              <a:rPr sz="1900" dirty="0">
                <a:latin typeface="Calibri"/>
                <a:cs typeface="Calibri"/>
              </a:rPr>
              <a:t>a</a:t>
            </a:r>
            <a:r>
              <a:rPr sz="1900" spc="-15" dirty="0">
                <a:latin typeface="Calibri"/>
                <a:cs typeface="Calibri"/>
              </a:rPr>
              <a:t> </a:t>
            </a:r>
            <a:r>
              <a:rPr sz="1900" spc="-20" dirty="0">
                <a:latin typeface="Calibri"/>
                <a:cs typeface="Calibri"/>
              </a:rPr>
              <a:t>35-year-old</a:t>
            </a:r>
            <a:r>
              <a:rPr sz="1900" spc="5" dirty="0">
                <a:latin typeface="Calibri"/>
                <a:cs typeface="Calibri"/>
              </a:rPr>
              <a:t> </a:t>
            </a:r>
            <a:r>
              <a:rPr sz="1900" spc="-20" dirty="0">
                <a:latin typeface="Calibri"/>
                <a:cs typeface="Calibri"/>
              </a:rPr>
              <a:t>university</a:t>
            </a:r>
            <a:r>
              <a:rPr sz="1900" spc="-15" dirty="0">
                <a:latin typeface="Calibri"/>
                <a:cs typeface="Calibri"/>
              </a:rPr>
              <a:t> </a:t>
            </a:r>
            <a:r>
              <a:rPr sz="1900" spc="-20" dirty="0">
                <a:latin typeface="Calibri"/>
                <a:cs typeface="Calibri"/>
              </a:rPr>
              <a:t>administrator</a:t>
            </a:r>
            <a:r>
              <a:rPr sz="1900" spc="5" dirty="0">
                <a:latin typeface="Calibri"/>
                <a:cs typeface="Calibri"/>
              </a:rPr>
              <a:t> who </a:t>
            </a:r>
            <a:r>
              <a:rPr sz="1900" spc="-10" dirty="0">
                <a:latin typeface="Calibri"/>
                <a:cs typeface="Calibri"/>
              </a:rPr>
              <a:t>keeps</a:t>
            </a:r>
            <a:r>
              <a:rPr sz="1900" spc="5" dirty="0">
                <a:latin typeface="Calibri"/>
                <a:cs typeface="Calibri"/>
              </a:rPr>
              <a:t> </a:t>
            </a:r>
            <a:r>
              <a:rPr sz="1900" spc="-5" dirty="0">
                <a:latin typeface="Calibri"/>
                <a:cs typeface="Calibri"/>
              </a:rPr>
              <a:t>track </a:t>
            </a:r>
            <a:r>
              <a:rPr sz="1900" dirty="0">
                <a:latin typeface="Calibri"/>
                <a:cs typeface="Calibri"/>
              </a:rPr>
              <a:t> of </a:t>
            </a:r>
            <a:r>
              <a:rPr sz="1900" spc="-5" dirty="0">
                <a:latin typeface="Calibri"/>
                <a:cs typeface="Calibri"/>
              </a:rPr>
              <a:t>student’s </a:t>
            </a:r>
            <a:r>
              <a:rPr sz="1900" dirty="0">
                <a:latin typeface="Calibri"/>
                <a:cs typeface="Calibri"/>
              </a:rPr>
              <a:t>attendance details </a:t>
            </a:r>
            <a:r>
              <a:rPr sz="1900" spc="-10" dirty="0">
                <a:latin typeface="Calibri"/>
                <a:cs typeface="Calibri"/>
              </a:rPr>
              <a:t>at </a:t>
            </a:r>
            <a:r>
              <a:rPr sz="1900" spc="-25" dirty="0">
                <a:latin typeface="Calibri"/>
                <a:cs typeface="Calibri"/>
              </a:rPr>
              <a:t>Pace </a:t>
            </a:r>
            <a:r>
              <a:rPr sz="1900" spc="-45" dirty="0">
                <a:latin typeface="Calibri"/>
                <a:cs typeface="Calibri"/>
              </a:rPr>
              <a:t>University, </a:t>
            </a:r>
            <a:r>
              <a:rPr sz="1900" spc="-75" dirty="0">
                <a:latin typeface="Calibri"/>
                <a:cs typeface="Calibri"/>
              </a:rPr>
              <a:t>he</a:t>
            </a:r>
            <a:r>
              <a:rPr sz="1900" spc="-70" dirty="0">
                <a:latin typeface="Calibri"/>
                <a:cs typeface="Calibri"/>
              </a:rPr>
              <a:t> </a:t>
            </a:r>
            <a:r>
              <a:rPr sz="1900" spc="-5" dirty="0">
                <a:latin typeface="Calibri"/>
                <a:cs typeface="Calibri"/>
              </a:rPr>
              <a:t>find </a:t>
            </a:r>
            <a:r>
              <a:rPr sz="1900" dirty="0">
                <a:latin typeface="Calibri"/>
                <a:cs typeface="Calibri"/>
              </a:rPr>
              <a:t>it </a:t>
            </a:r>
            <a:r>
              <a:rPr sz="1900" spc="-10" dirty="0">
                <a:latin typeface="Calibri"/>
                <a:cs typeface="Calibri"/>
              </a:rPr>
              <a:t>difficult </a:t>
            </a:r>
            <a:r>
              <a:rPr sz="1900" spc="-415" dirty="0">
                <a:latin typeface="Calibri"/>
                <a:cs typeface="Calibri"/>
              </a:rPr>
              <a:t> </a:t>
            </a:r>
            <a:r>
              <a:rPr sz="1900" spc="-10" dirty="0">
                <a:latin typeface="Calibri"/>
                <a:cs typeface="Calibri"/>
              </a:rPr>
              <a:t>to call </a:t>
            </a:r>
            <a:r>
              <a:rPr sz="1900" spc="-5" dirty="0">
                <a:latin typeface="Calibri"/>
                <a:cs typeface="Calibri"/>
              </a:rPr>
              <a:t>out </a:t>
            </a:r>
            <a:r>
              <a:rPr sz="1900" spc="-40" dirty="0">
                <a:latin typeface="Calibri"/>
                <a:cs typeface="Calibri"/>
              </a:rPr>
              <a:t>every </a:t>
            </a:r>
            <a:r>
              <a:rPr sz="1900" spc="-20" dirty="0">
                <a:latin typeface="Calibri"/>
                <a:cs typeface="Calibri"/>
              </a:rPr>
              <a:t>professor </a:t>
            </a:r>
            <a:r>
              <a:rPr sz="1900" spc="-15" dirty="0">
                <a:latin typeface="Calibri"/>
                <a:cs typeface="Calibri"/>
              </a:rPr>
              <a:t>after </a:t>
            </a:r>
            <a:r>
              <a:rPr sz="1900" spc="-5" dirty="0">
                <a:latin typeface="Calibri"/>
                <a:cs typeface="Calibri"/>
              </a:rPr>
              <a:t>each </a:t>
            </a:r>
            <a:r>
              <a:rPr sz="1900" spc="-10" dirty="0">
                <a:latin typeface="Calibri"/>
                <a:cs typeface="Calibri"/>
              </a:rPr>
              <a:t>class </a:t>
            </a:r>
            <a:r>
              <a:rPr sz="1900" spc="-15" dirty="0">
                <a:latin typeface="Calibri"/>
                <a:cs typeface="Calibri"/>
              </a:rPr>
              <a:t>to </a:t>
            </a:r>
            <a:r>
              <a:rPr sz="1900" spc="-5" dirty="0">
                <a:latin typeface="Calibri"/>
                <a:cs typeface="Calibri"/>
              </a:rPr>
              <a:t>submit </a:t>
            </a:r>
            <a:r>
              <a:rPr sz="1900" spc="-15" dirty="0">
                <a:latin typeface="Calibri"/>
                <a:cs typeface="Calibri"/>
              </a:rPr>
              <a:t>attendance </a:t>
            </a:r>
            <a:r>
              <a:rPr sz="1900" spc="-10" dirty="0">
                <a:latin typeface="Calibri"/>
                <a:cs typeface="Calibri"/>
              </a:rPr>
              <a:t> details</a:t>
            </a:r>
            <a:r>
              <a:rPr sz="1900" spc="-20" dirty="0">
                <a:latin typeface="Calibri"/>
                <a:cs typeface="Calibri"/>
              </a:rPr>
              <a:t> </a:t>
            </a:r>
            <a:r>
              <a:rPr sz="1900" spc="-15" dirty="0">
                <a:latin typeface="Calibri"/>
                <a:cs typeface="Calibri"/>
              </a:rPr>
              <a:t>to</a:t>
            </a:r>
            <a:r>
              <a:rPr sz="1900" spc="-5" dirty="0">
                <a:latin typeface="Calibri"/>
                <a:cs typeface="Calibri"/>
              </a:rPr>
              <a:t> </a:t>
            </a:r>
            <a:r>
              <a:rPr sz="1900" spc="-15" dirty="0">
                <a:latin typeface="Calibri"/>
                <a:cs typeface="Calibri"/>
              </a:rPr>
              <a:t>maintain</a:t>
            </a:r>
            <a:r>
              <a:rPr sz="1900" spc="-20" dirty="0">
                <a:latin typeface="Calibri"/>
                <a:cs typeface="Calibri"/>
              </a:rPr>
              <a:t> </a:t>
            </a:r>
            <a:r>
              <a:rPr sz="1900" dirty="0">
                <a:latin typeface="Calibri"/>
                <a:cs typeface="Calibri"/>
              </a:rPr>
              <a:t>a</a:t>
            </a:r>
            <a:r>
              <a:rPr sz="1900" spc="-5" dirty="0">
                <a:latin typeface="Calibri"/>
                <a:cs typeface="Calibri"/>
              </a:rPr>
              <a:t> </a:t>
            </a:r>
            <a:r>
              <a:rPr sz="1900" spc="-20" dirty="0">
                <a:latin typeface="Calibri"/>
                <a:cs typeface="Calibri"/>
              </a:rPr>
              <a:t>track </a:t>
            </a:r>
            <a:r>
              <a:rPr sz="1900" spc="-5" dirty="0">
                <a:latin typeface="Calibri"/>
                <a:cs typeface="Calibri"/>
              </a:rPr>
              <a:t>of</a:t>
            </a:r>
            <a:r>
              <a:rPr sz="1900" spc="-20" dirty="0">
                <a:latin typeface="Calibri"/>
                <a:cs typeface="Calibri"/>
              </a:rPr>
              <a:t> </a:t>
            </a:r>
            <a:r>
              <a:rPr sz="1900" spc="-15" dirty="0">
                <a:latin typeface="Calibri"/>
                <a:cs typeface="Calibri"/>
              </a:rPr>
              <a:t>student</a:t>
            </a:r>
            <a:r>
              <a:rPr sz="1900" spc="-20" dirty="0">
                <a:latin typeface="Calibri"/>
                <a:cs typeface="Calibri"/>
              </a:rPr>
              <a:t> </a:t>
            </a:r>
            <a:r>
              <a:rPr sz="1900" spc="-15" dirty="0">
                <a:latin typeface="Calibri"/>
                <a:cs typeface="Calibri"/>
              </a:rPr>
              <a:t>attendance</a:t>
            </a:r>
            <a:r>
              <a:rPr sz="1900" dirty="0">
                <a:latin typeface="Calibri"/>
                <a:cs typeface="Calibri"/>
              </a:rPr>
              <a:t> </a:t>
            </a:r>
            <a:r>
              <a:rPr sz="1900" spc="-15" dirty="0">
                <a:latin typeface="Calibri"/>
                <a:cs typeface="Calibri"/>
              </a:rPr>
              <a:t>data.</a:t>
            </a:r>
            <a:endParaRPr sz="1900" dirty="0">
              <a:latin typeface="Calibri"/>
              <a:cs typeface="Calibri"/>
            </a:endParaRPr>
          </a:p>
          <a:p>
            <a:pPr marL="121285">
              <a:lnSpc>
                <a:spcPct val="100000"/>
              </a:lnSpc>
              <a:spcBef>
                <a:spcPts val="1350"/>
              </a:spcBef>
            </a:pPr>
            <a:r>
              <a:rPr sz="1900" spc="-5" dirty="0">
                <a:latin typeface="Calibri"/>
                <a:cs typeface="Calibri"/>
              </a:rPr>
              <a:t>What</a:t>
            </a:r>
            <a:r>
              <a:rPr sz="1900" spc="-55" dirty="0">
                <a:latin typeface="Calibri"/>
                <a:cs typeface="Calibri"/>
              </a:rPr>
              <a:t> </a:t>
            </a:r>
            <a:r>
              <a:rPr sz="1900" spc="-10" dirty="0">
                <a:latin typeface="Calibri"/>
                <a:cs typeface="Calibri"/>
              </a:rPr>
              <a:t>can</a:t>
            </a:r>
            <a:r>
              <a:rPr sz="1900" spc="-45" dirty="0">
                <a:latin typeface="Calibri"/>
                <a:cs typeface="Calibri"/>
              </a:rPr>
              <a:t> </a:t>
            </a:r>
            <a:r>
              <a:rPr sz="1900" spc="-25" dirty="0">
                <a:latin typeface="Calibri"/>
                <a:cs typeface="Calibri"/>
              </a:rPr>
              <a:t>we</a:t>
            </a:r>
            <a:r>
              <a:rPr sz="1900" spc="-60" dirty="0">
                <a:latin typeface="Calibri"/>
                <a:cs typeface="Calibri"/>
              </a:rPr>
              <a:t> </a:t>
            </a:r>
            <a:r>
              <a:rPr sz="1900" dirty="0">
                <a:latin typeface="Calibri"/>
                <a:cs typeface="Calibri"/>
              </a:rPr>
              <a:t>do</a:t>
            </a:r>
            <a:r>
              <a:rPr sz="1900" spc="-45" dirty="0">
                <a:latin typeface="Calibri"/>
                <a:cs typeface="Calibri"/>
              </a:rPr>
              <a:t> </a:t>
            </a:r>
            <a:r>
              <a:rPr sz="1900" dirty="0">
                <a:latin typeface="Calibri"/>
                <a:cs typeface="Calibri"/>
              </a:rPr>
              <a:t>?</a:t>
            </a:r>
          </a:p>
          <a:p>
            <a:pPr marL="482600" marR="41910" lvl="1" indent="-228600">
              <a:lnSpc>
                <a:spcPct val="90000"/>
              </a:lnSpc>
              <a:spcBef>
                <a:spcPts val="405"/>
              </a:spcBef>
              <a:buClr>
                <a:srgbClr val="9E3611"/>
              </a:buClr>
              <a:buSzPct val="81578"/>
              <a:buFont typeface="Arial MT"/>
              <a:buChar char="•"/>
              <a:tabLst>
                <a:tab pos="482600" algn="l"/>
                <a:tab pos="483234" algn="l"/>
              </a:tabLst>
            </a:pPr>
            <a:r>
              <a:rPr sz="1900" spc="-15" dirty="0">
                <a:latin typeface="Calibri"/>
                <a:cs typeface="Calibri"/>
              </a:rPr>
              <a:t>Jonathan </a:t>
            </a:r>
            <a:r>
              <a:rPr sz="1900" spc="-5" dirty="0">
                <a:latin typeface="Calibri"/>
                <a:cs typeface="Calibri"/>
              </a:rPr>
              <a:t>can </a:t>
            </a:r>
            <a:r>
              <a:rPr sz="1900" spc="-30" dirty="0">
                <a:latin typeface="Calibri"/>
                <a:cs typeface="Calibri"/>
              </a:rPr>
              <a:t>make </a:t>
            </a:r>
            <a:r>
              <a:rPr sz="1900" dirty="0">
                <a:latin typeface="Calibri"/>
                <a:cs typeface="Calibri"/>
              </a:rPr>
              <a:t>a </a:t>
            </a:r>
            <a:r>
              <a:rPr sz="1900" spc="-10" dirty="0">
                <a:latin typeface="Calibri"/>
                <a:cs typeface="Calibri"/>
              </a:rPr>
              <a:t>one-time </a:t>
            </a:r>
            <a:r>
              <a:rPr sz="1900" spc="-5" dirty="0">
                <a:latin typeface="Calibri"/>
                <a:cs typeface="Calibri"/>
              </a:rPr>
              <a:t>effort of </a:t>
            </a:r>
            <a:r>
              <a:rPr sz="1900" spc="-20" dirty="0">
                <a:latin typeface="Calibri"/>
                <a:cs typeface="Calibri"/>
              </a:rPr>
              <a:t>registering </a:t>
            </a:r>
            <a:r>
              <a:rPr sz="1900" dirty="0">
                <a:latin typeface="Calibri"/>
                <a:cs typeface="Calibri"/>
              </a:rPr>
              <a:t>all </a:t>
            </a:r>
            <a:r>
              <a:rPr sz="1900" spc="-5" dirty="0">
                <a:latin typeface="Calibri"/>
                <a:cs typeface="Calibri"/>
              </a:rPr>
              <a:t>the </a:t>
            </a:r>
            <a:r>
              <a:rPr sz="1900" dirty="0">
                <a:latin typeface="Calibri"/>
                <a:cs typeface="Calibri"/>
              </a:rPr>
              <a:t> </a:t>
            </a:r>
            <a:r>
              <a:rPr sz="1900" spc="-5" dirty="0">
                <a:latin typeface="Calibri"/>
                <a:cs typeface="Calibri"/>
              </a:rPr>
              <a:t>university</a:t>
            </a:r>
            <a:r>
              <a:rPr sz="1900" spc="5" dirty="0">
                <a:latin typeface="Calibri"/>
                <a:cs typeface="Calibri"/>
              </a:rPr>
              <a:t> </a:t>
            </a:r>
            <a:r>
              <a:rPr sz="1900" spc="-5" dirty="0">
                <a:latin typeface="Calibri"/>
                <a:cs typeface="Calibri"/>
              </a:rPr>
              <a:t>students</a:t>
            </a:r>
            <a:r>
              <a:rPr sz="1900" spc="-15" dirty="0">
                <a:latin typeface="Calibri"/>
                <a:cs typeface="Calibri"/>
              </a:rPr>
              <a:t> </a:t>
            </a:r>
            <a:r>
              <a:rPr sz="1900" spc="-10" dirty="0">
                <a:latin typeface="Calibri"/>
                <a:cs typeface="Calibri"/>
              </a:rPr>
              <a:t>to </a:t>
            </a:r>
            <a:r>
              <a:rPr sz="1900" spc="-5" dirty="0">
                <a:latin typeface="Calibri"/>
                <a:cs typeface="Calibri"/>
              </a:rPr>
              <a:t>the </a:t>
            </a:r>
            <a:r>
              <a:rPr sz="1900" spc="-20" dirty="0">
                <a:latin typeface="Calibri"/>
                <a:cs typeface="Calibri"/>
              </a:rPr>
              <a:t>Attendance</a:t>
            </a:r>
            <a:r>
              <a:rPr sz="1900" spc="-10" dirty="0">
                <a:latin typeface="Calibri"/>
                <a:cs typeface="Calibri"/>
              </a:rPr>
              <a:t> </a:t>
            </a:r>
            <a:r>
              <a:rPr sz="1900" spc="-15" dirty="0">
                <a:latin typeface="Calibri"/>
                <a:cs typeface="Calibri"/>
              </a:rPr>
              <a:t>Automation</a:t>
            </a:r>
            <a:r>
              <a:rPr sz="1900" spc="-5" dirty="0">
                <a:latin typeface="Calibri"/>
                <a:cs typeface="Calibri"/>
              </a:rPr>
              <a:t> </a:t>
            </a:r>
            <a:r>
              <a:rPr sz="1900" spc="-15" dirty="0">
                <a:latin typeface="Calibri"/>
                <a:cs typeface="Calibri"/>
              </a:rPr>
              <a:t>System</a:t>
            </a:r>
            <a:r>
              <a:rPr sz="1900" dirty="0">
                <a:latin typeface="Calibri"/>
                <a:cs typeface="Calibri"/>
              </a:rPr>
              <a:t> </a:t>
            </a:r>
            <a:r>
              <a:rPr sz="1900" spc="-10" dirty="0">
                <a:latin typeface="Calibri"/>
                <a:cs typeface="Calibri"/>
              </a:rPr>
              <a:t>tool </a:t>
            </a:r>
            <a:r>
              <a:rPr sz="1900" spc="-5" dirty="0">
                <a:latin typeface="Calibri"/>
                <a:cs typeface="Calibri"/>
              </a:rPr>
              <a:t> </a:t>
            </a:r>
            <a:r>
              <a:rPr sz="1900" spc="-15" dirty="0">
                <a:latin typeface="Calibri"/>
                <a:cs typeface="Calibri"/>
              </a:rPr>
              <a:t>which </a:t>
            </a:r>
            <a:r>
              <a:rPr sz="1900" dirty="0">
                <a:latin typeface="Calibri"/>
                <a:cs typeface="Calibri"/>
              </a:rPr>
              <a:t>will </a:t>
            </a:r>
            <a:r>
              <a:rPr sz="1900" spc="-10" dirty="0">
                <a:latin typeface="Calibri"/>
                <a:cs typeface="Calibri"/>
              </a:rPr>
              <a:t>automatically </a:t>
            </a:r>
            <a:r>
              <a:rPr sz="1900" spc="-15" dirty="0">
                <a:latin typeface="Calibri"/>
                <a:cs typeface="Calibri"/>
              </a:rPr>
              <a:t>mark </a:t>
            </a:r>
            <a:r>
              <a:rPr sz="1900" dirty="0">
                <a:latin typeface="Calibri"/>
                <a:cs typeface="Calibri"/>
              </a:rPr>
              <a:t>the </a:t>
            </a:r>
            <a:r>
              <a:rPr sz="1900" spc="-10" dirty="0">
                <a:latin typeface="Calibri"/>
                <a:cs typeface="Calibri"/>
              </a:rPr>
              <a:t>attendance </a:t>
            </a:r>
            <a:r>
              <a:rPr sz="1900" spc="-5" dirty="0">
                <a:latin typeface="Calibri"/>
                <a:cs typeface="Calibri"/>
              </a:rPr>
              <a:t>of </a:t>
            </a:r>
            <a:r>
              <a:rPr sz="1900" dirty="0">
                <a:latin typeface="Calibri"/>
                <a:cs typeface="Calibri"/>
              </a:rPr>
              <a:t>all the </a:t>
            </a:r>
            <a:r>
              <a:rPr sz="1900" spc="-15" dirty="0">
                <a:latin typeface="Calibri"/>
                <a:cs typeface="Calibri"/>
              </a:rPr>
              <a:t>students </a:t>
            </a:r>
            <a:r>
              <a:rPr sz="1900" spc="-415" dirty="0">
                <a:latin typeface="Calibri"/>
                <a:cs typeface="Calibri"/>
              </a:rPr>
              <a:t> </a:t>
            </a:r>
            <a:r>
              <a:rPr sz="1900" spc="-25" dirty="0">
                <a:latin typeface="Calibri"/>
                <a:cs typeface="Calibri"/>
              </a:rPr>
              <a:t>present </a:t>
            </a:r>
            <a:r>
              <a:rPr sz="1900" dirty="0">
                <a:latin typeface="Calibri"/>
                <a:cs typeface="Calibri"/>
              </a:rPr>
              <a:t>in each </a:t>
            </a:r>
            <a:r>
              <a:rPr sz="1900" spc="-15" dirty="0">
                <a:latin typeface="Calibri"/>
                <a:cs typeface="Calibri"/>
              </a:rPr>
              <a:t>professor’s </a:t>
            </a:r>
            <a:r>
              <a:rPr sz="1900" dirty="0">
                <a:latin typeface="Calibri"/>
                <a:cs typeface="Calibri"/>
              </a:rPr>
              <a:t>class and </a:t>
            </a:r>
            <a:r>
              <a:rPr sz="1900" spc="-30" dirty="0">
                <a:latin typeface="Calibri"/>
                <a:cs typeface="Calibri"/>
              </a:rPr>
              <a:t>keeps </a:t>
            </a:r>
            <a:r>
              <a:rPr sz="1900" dirty="0">
                <a:latin typeface="Calibri"/>
                <a:cs typeface="Calibri"/>
              </a:rPr>
              <a:t>a </a:t>
            </a:r>
            <a:r>
              <a:rPr sz="1900" spc="-20" dirty="0">
                <a:latin typeface="Calibri"/>
                <a:cs typeface="Calibri"/>
              </a:rPr>
              <a:t>track </a:t>
            </a:r>
            <a:r>
              <a:rPr sz="1900" spc="-5" dirty="0">
                <a:latin typeface="Calibri"/>
                <a:cs typeface="Calibri"/>
              </a:rPr>
              <a:t>of </a:t>
            </a:r>
            <a:r>
              <a:rPr sz="1900" dirty="0">
                <a:latin typeface="Calibri"/>
                <a:cs typeface="Calibri"/>
              </a:rPr>
              <a:t>all the </a:t>
            </a:r>
            <a:r>
              <a:rPr sz="1900" spc="5" dirty="0">
                <a:latin typeface="Calibri"/>
                <a:cs typeface="Calibri"/>
              </a:rPr>
              <a:t> </a:t>
            </a:r>
            <a:r>
              <a:rPr sz="1900" spc="-10" dirty="0">
                <a:latin typeface="Calibri"/>
                <a:cs typeface="Calibri"/>
              </a:rPr>
              <a:t>classes</a:t>
            </a:r>
            <a:r>
              <a:rPr sz="1900" spc="-30" dirty="0">
                <a:latin typeface="Calibri"/>
                <a:cs typeface="Calibri"/>
              </a:rPr>
              <a:t> </a:t>
            </a:r>
            <a:r>
              <a:rPr sz="1900" spc="-5" dirty="0">
                <a:latin typeface="Calibri"/>
                <a:cs typeface="Calibri"/>
              </a:rPr>
              <a:t>and </a:t>
            </a:r>
            <a:r>
              <a:rPr sz="1900" spc="-15" dirty="0">
                <a:latin typeface="Calibri"/>
                <a:cs typeface="Calibri"/>
              </a:rPr>
              <a:t>students </a:t>
            </a:r>
            <a:r>
              <a:rPr sz="1900" spc="-10" dirty="0">
                <a:latin typeface="Calibri"/>
                <a:cs typeface="Calibri"/>
              </a:rPr>
              <a:t>without</a:t>
            </a:r>
            <a:r>
              <a:rPr sz="1900" dirty="0">
                <a:latin typeface="Calibri"/>
                <a:cs typeface="Calibri"/>
              </a:rPr>
              <a:t> </a:t>
            </a:r>
            <a:r>
              <a:rPr sz="1900" spc="-20" dirty="0">
                <a:latin typeface="Calibri"/>
                <a:cs typeface="Calibri"/>
              </a:rPr>
              <a:t>any</a:t>
            </a:r>
            <a:r>
              <a:rPr sz="1900" dirty="0">
                <a:latin typeface="Calibri"/>
                <a:cs typeface="Calibri"/>
              </a:rPr>
              <a:t> </a:t>
            </a:r>
            <a:r>
              <a:rPr sz="1900" spc="-5" dirty="0">
                <a:latin typeface="Calibri"/>
                <a:cs typeface="Calibri"/>
              </a:rPr>
              <a:t>need </a:t>
            </a:r>
            <a:r>
              <a:rPr sz="1900" spc="-15" dirty="0">
                <a:latin typeface="Calibri"/>
                <a:cs typeface="Calibri"/>
              </a:rPr>
              <a:t>to</a:t>
            </a:r>
            <a:r>
              <a:rPr sz="1900" dirty="0">
                <a:latin typeface="Calibri"/>
                <a:cs typeface="Calibri"/>
              </a:rPr>
              <a:t> </a:t>
            </a:r>
            <a:r>
              <a:rPr sz="1900" spc="-20" dirty="0">
                <a:latin typeface="Calibri"/>
                <a:cs typeface="Calibri"/>
              </a:rPr>
              <a:t>contact</a:t>
            </a:r>
            <a:r>
              <a:rPr sz="1900" spc="-10" dirty="0">
                <a:latin typeface="Calibri"/>
                <a:cs typeface="Calibri"/>
              </a:rPr>
              <a:t> </a:t>
            </a:r>
            <a:r>
              <a:rPr sz="1900" spc="-5" dirty="0">
                <a:latin typeface="Calibri"/>
                <a:cs typeface="Calibri"/>
              </a:rPr>
              <a:t>each </a:t>
            </a:r>
            <a:r>
              <a:rPr sz="1900" spc="-20" dirty="0">
                <a:latin typeface="Calibri"/>
                <a:cs typeface="Calibri"/>
              </a:rPr>
              <a:t>professor </a:t>
            </a:r>
            <a:r>
              <a:rPr sz="1900" spc="-409" dirty="0">
                <a:latin typeface="Calibri"/>
                <a:cs typeface="Calibri"/>
              </a:rPr>
              <a:t> </a:t>
            </a:r>
            <a:r>
              <a:rPr sz="1900" spc="-15" dirty="0">
                <a:latin typeface="Calibri"/>
                <a:cs typeface="Calibri"/>
              </a:rPr>
              <a:t>after</a:t>
            </a:r>
            <a:r>
              <a:rPr sz="1900" spc="-25" dirty="0">
                <a:latin typeface="Calibri"/>
                <a:cs typeface="Calibri"/>
              </a:rPr>
              <a:t> </a:t>
            </a:r>
            <a:r>
              <a:rPr sz="1900" spc="-10" dirty="0">
                <a:latin typeface="Calibri"/>
                <a:cs typeface="Calibri"/>
              </a:rPr>
              <a:t>every</a:t>
            </a:r>
            <a:r>
              <a:rPr sz="1900" spc="-5" dirty="0">
                <a:latin typeface="Calibri"/>
                <a:cs typeface="Calibri"/>
              </a:rPr>
              <a:t> </a:t>
            </a:r>
            <a:r>
              <a:rPr sz="1900" spc="-10" dirty="0">
                <a:latin typeface="Calibri"/>
                <a:cs typeface="Calibri"/>
              </a:rPr>
              <a:t>class.</a:t>
            </a:r>
            <a:endParaRPr sz="1900" dirty="0">
              <a:latin typeface="Calibri"/>
              <a:cs typeface="Calibri"/>
            </a:endParaRPr>
          </a:p>
        </p:txBody>
      </p:sp>
      <p:grpSp>
        <p:nvGrpSpPr>
          <p:cNvPr id="7" name="object 7"/>
          <p:cNvGrpSpPr/>
          <p:nvPr/>
        </p:nvGrpSpPr>
        <p:grpSpPr>
          <a:xfrm>
            <a:off x="7598310" y="0"/>
            <a:ext cx="4622292" cy="6857488"/>
            <a:chOff x="7467600" y="18288"/>
            <a:chExt cx="4622292" cy="6839708"/>
          </a:xfrm>
        </p:grpSpPr>
        <p:pic>
          <p:nvPicPr>
            <p:cNvPr id="8" name="object 8"/>
            <p:cNvPicPr/>
            <p:nvPr/>
          </p:nvPicPr>
          <p:blipFill>
            <a:blip r:embed="rId2" cstate="print"/>
            <a:stretch>
              <a:fillRect/>
            </a:stretch>
          </p:blipFill>
          <p:spPr>
            <a:xfrm>
              <a:off x="7467600" y="18288"/>
              <a:ext cx="4622292" cy="6839708"/>
            </a:xfrm>
            <a:prstGeom prst="rect">
              <a:avLst/>
            </a:prstGeom>
          </p:spPr>
        </p:pic>
        <p:pic>
          <p:nvPicPr>
            <p:cNvPr id="9" name="object 9"/>
            <p:cNvPicPr/>
            <p:nvPr/>
          </p:nvPicPr>
          <p:blipFill>
            <a:blip r:embed="rId3" cstate="print"/>
            <a:stretch>
              <a:fillRect/>
            </a:stretch>
          </p:blipFill>
          <p:spPr>
            <a:xfrm>
              <a:off x="11401805" y="6229349"/>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1" y="3"/>
            <a:ext cx="12191999" cy="6857997"/>
            <a:chOff x="-231394" y="49718"/>
            <a:chExt cx="12191999" cy="6857997"/>
          </a:xfrm>
        </p:grpSpPr>
        <p:pic>
          <p:nvPicPr>
            <p:cNvPr id="4" name="object 4"/>
            <p:cNvPicPr/>
            <p:nvPr/>
          </p:nvPicPr>
          <p:blipFill>
            <a:blip r:embed="rId2" cstate="print"/>
            <a:stretch>
              <a:fillRect/>
            </a:stretch>
          </p:blipFill>
          <p:spPr>
            <a:xfrm>
              <a:off x="11387328" y="6229350"/>
              <a:ext cx="457200" cy="457200"/>
            </a:xfrm>
            <a:prstGeom prst="rect">
              <a:avLst/>
            </a:prstGeom>
          </p:spPr>
        </p:pic>
        <p:pic>
          <p:nvPicPr>
            <p:cNvPr id="5" name="object 5"/>
            <p:cNvPicPr/>
            <p:nvPr/>
          </p:nvPicPr>
          <p:blipFill>
            <a:blip r:embed="rId3" cstate="print"/>
            <a:stretch>
              <a:fillRect/>
            </a:stretch>
          </p:blipFill>
          <p:spPr>
            <a:xfrm>
              <a:off x="11387328" y="6229350"/>
              <a:ext cx="457200" cy="457200"/>
            </a:xfrm>
            <a:prstGeom prst="rect">
              <a:avLst/>
            </a:prstGeom>
          </p:spPr>
        </p:pic>
        <p:sp>
          <p:nvSpPr>
            <p:cNvPr id="6" name="object 6"/>
            <p:cNvSpPr/>
            <p:nvPr/>
          </p:nvSpPr>
          <p:spPr>
            <a:xfrm>
              <a:off x="11416665" y="6259448"/>
              <a:ext cx="400050" cy="399415"/>
            </a:xfrm>
            <a:custGeom>
              <a:avLst/>
              <a:gdLst/>
              <a:ahLst/>
              <a:cxnLst/>
              <a:rect l="l" t="t" r="r" b="b"/>
              <a:pathLst>
                <a:path w="400050" h="399415">
                  <a:moveTo>
                    <a:pt x="0" y="199516"/>
                  </a:moveTo>
                  <a:lnTo>
                    <a:pt x="5333" y="153771"/>
                  </a:lnTo>
                  <a:lnTo>
                    <a:pt x="20319" y="111772"/>
                  </a:lnTo>
                  <a:lnTo>
                    <a:pt x="43941" y="74726"/>
                  </a:lnTo>
                  <a:lnTo>
                    <a:pt x="74929" y="43827"/>
                  </a:lnTo>
                  <a:lnTo>
                    <a:pt x="112013" y="20281"/>
                  </a:lnTo>
                  <a:lnTo>
                    <a:pt x="154177" y="5270"/>
                  </a:lnTo>
                  <a:lnTo>
                    <a:pt x="199898" y="0"/>
                  </a:lnTo>
                  <a:lnTo>
                    <a:pt x="245744" y="5270"/>
                  </a:lnTo>
                  <a:lnTo>
                    <a:pt x="287908" y="20281"/>
                  </a:lnTo>
                  <a:lnTo>
                    <a:pt x="324992" y="43827"/>
                  </a:lnTo>
                  <a:lnTo>
                    <a:pt x="355980" y="74726"/>
                  </a:lnTo>
                  <a:lnTo>
                    <a:pt x="379602" y="111772"/>
                  </a:lnTo>
                  <a:lnTo>
                    <a:pt x="394588" y="153771"/>
                  </a:lnTo>
                  <a:lnTo>
                    <a:pt x="399923" y="199516"/>
                  </a:lnTo>
                  <a:lnTo>
                    <a:pt x="394588" y="245262"/>
                  </a:lnTo>
                  <a:lnTo>
                    <a:pt x="379602" y="287261"/>
                  </a:lnTo>
                  <a:lnTo>
                    <a:pt x="355980" y="324307"/>
                  </a:lnTo>
                  <a:lnTo>
                    <a:pt x="324992" y="355206"/>
                  </a:lnTo>
                  <a:lnTo>
                    <a:pt x="287908" y="378752"/>
                  </a:lnTo>
                  <a:lnTo>
                    <a:pt x="245744" y="393763"/>
                  </a:lnTo>
                  <a:lnTo>
                    <a:pt x="199898" y="399033"/>
                  </a:lnTo>
                  <a:lnTo>
                    <a:pt x="154177" y="393763"/>
                  </a:lnTo>
                  <a:lnTo>
                    <a:pt x="112013" y="378752"/>
                  </a:lnTo>
                  <a:lnTo>
                    <a:pt x="74929" y="355206"/>
                  </a:lnTo>
                  <a:lnTo>
                    <a:pt x="43941" y="324307"/>
                  </a:lnTo>
                  <a:lnTo>
                    <a:pt x="20319" y="287261"/>
                  </a:lnTo>
                  <a:lnTo>
                    <a:pt x="5333" y="245262"/>
                  </a:lnTo>
                  <a:lnTo>
                    <a:pt x="0" y="199516"/>
                  </a:lnTo>
                  <a:close/>
                </a:path>
              </a:pathLst>
            </a:custGeom>
            <a:ln w="12700">
              <a:solidFill>
                <a:srgbClr val="FFFF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31394" y="49718"/>
              <a:ext cx="12191999" cy="6857997"/>
            </a:xfrm>
            <a:prstGeom prst="rect">
              <a:avLst/>
            </a:prstGeom>
          </p:spPr>
        </p:pic>
      </p:grpSp>
      <p:sp>
        <p:nvSpPr>
          <p:cNvPr id="8" name="object 8"/>
          <p:cNvSpPr txBox="1">
            <a:spLocks noGrp="1"/>
          </p:cNvSpPr>
          <p:nvPr>
            <p:ph type="title"/>
          </p:nvPr>
        </p:nvSpPr>
        <p:spPr>
          <a:xfrm>
            <a:off x="6327394" y="260604"/>
            <a:ext cx="5369560" cy="757555"/>
          </a:xfrm>
          <a:prstGeom prst="rect">
            <a:avLst/>
          </a:prstGeom>
        </p:spPr>
        <p:txBody>
          <a:bodyPr vert="horz" wrap="square" lIns="0" tIns="12700" rIns="0" bIns="0" rtlCol="0">
            <a:spAutoFit/>
          </a:bodyPr>
          <a:lstStyle/>
          <a:p>
            <a:pPr marL="12700">
              <a:lnSpc>
                <a:spcPct val="100000"/>
              </a:lnSpc>
              <a:spcBef>
                <a:spcPts val="100"/>
              </a:spcBef>
            </a:pPr>
            <a:r>
              <a:rPr sz="4800" b="0" spc="-5" dirty="0">
                <a:solidFill>
                  <a:srgbClr val="FFFFFF"/>
                </a:solidFill>
                <a:latin typeface="Calibri"/>
                <a:cs typeface="Calibri"/>
              </a:rPr>
              <a:t>TECHNOLOGIES</a:t>
            </a:r>
            <a:r>
              <a:rPr sz="4800" b="0" spc="-160" dirty="0">
                <a:solidFill>
                  <a:srgbClr val="FFFFFF"/>
                </a:solidFill>
                <a:latin typeface="Calibri"/>
                <a:cs typeface="Calibri"/>
              </a:rPr>
              <a:t> </a:t>
            </a:r>
            <a:r>
              <a:rPr sz="4800" b="0" dirty="0">
                <a:solidFill>
                  <a:srgbClr val="FFFFFF"/>
                </a:solidFill>
                <a:latin typeface="Calibri"/>
                <a:cs typeface="Calibri"/>
              </a:rPr>
              <a:t>USED</a:t>
            </a:r>
            <a:endParaRPr sz="4800" dirty="0">
              <a:latin typeface="Calibri"/>
              <a:cs typeface="Calibri"/>
            </a:endParaRPr>
          </a:p>
        </p:txBody>
      </p:sp>
      <p:grpSp>
        <p:nvGrpSpPr>
          <p:cNvPr id="9" name="object 9"/>
          <p:cNvGrpSpPr/>
          <p:nvPr/>
        </p:nvGrpSpPr>
        <p:grpSpPr>
          <a:xfrm>
            <a:off x="6415325" y="1534481"/>
            <a:ext cx="5232734" cy="5161789"/>
            <a:chOff x="6593351" y="1524761"/>
            <a:chExt cx="5265654" cy="5161789"/>
          </a:xfrm>
        </p:grpSpPr>
        <p:pic>
          <p:nvPicPr>
            <p:cNvPr id="10" name="object 10"/>
            <p:cNvPicPr/>
            <p:nvPr/>
          </p:nvPicPr>
          <p:blipFill>
            <a:blip r:embed="rId2" cstate="print"/>
            <a:stretch>
              <a:fillRect/>
            </a:stretch>
          </p:blipFill>
          <p:spPr>
            <a:xfrm>
              <a:off x="11401805" y="6229350"/>
              <a:ext cx="457200" cy="457200"/>
            </a:xfrm>
            <a:prstGeom prst="rect">
              <a:avLst/>
            </a:prstGeom>
          </p:spPr>
        </p:pic>
        <p:sp>
          <p:nvSpPr>
            <p:cNvPr id="11" name="object 11"/>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6637448" y="1524761"/>
              <a:ext cx="1033271" cy="1033272"/>
            </a:xfrm>
            <a:prstGeom prst="rect">
              <a:avLst/>
            </a:prstGeom>
          </p:spPr>
        </p:pic>
        <p:pic>
          <p:nvPicPr>
            <p:cNvPr id="13" name="object 13"/>
            <p:cNvPicPr/>
            <p:nvPr/>
          </p:nvPicPr>
          <p:blipFill>
            <a:blip r:embed="rId6" cstate="print"/>
            <a:stretch>
              <a:fillRect/>
            </a:stretch>
          </p:blipFill>
          <p:spPr>
            <a:xfrm>
              <a:off x="8524736" y="1540702"/>
              <a:ext cx="1033272" cy="1033272"/>
            </a:xfrm>
            <a:prstGeom prst="rect">
              <a:avLst/>
            </a:prstGeom>
          </p:spPr>
        </p:pic>
        <p:pic>
          <p:nvPicPr>
            <p:cNvPr id="14" name="object 14"/>
            <p:cNvPicPr/>
            <p:nvPr/>
          </p:nvPicPr>
          <p:blipFill>
            <a:blip r:embed="rId7" cstate="print"/>
            <a:stretch>
              <a:fillRect/>
            </a:stretch>
          </p:blipFill>
          <p:spPr>
            <a:xfrm>
              <a:off x="10437876" y="1524761"/>
              <a:ext cx="1033272" cy="1033272"/>
            </a:xfrm>
            <a:prstGeom prst="rect">
              <a:avLst/>
            </a:prstGeom>
          </p:spPr>
        </p:pic>
        <p:pic>
          <p:nvPicPr>
            <p:cNvPr id="15" name="object 15"/>
            <p:cNvPicPr/>
            <p:nvPr/>
          </p:nvPicPr>
          <p:blipFill>
            <a:blip r:embed="rId8" cstate="print"/>
            <a:stretch>
              <a:fillRect/>
            </a:stretch>
          </p:blipFill>
          <p:spPr>
            <a:xfrm>
              <a:off x="6593351" y="4074036"/>
              <a:ext cx="1033271" cy="1033271"/>
            </a:xfrm>
            <a:prstGeom prst="rect">
              <a:avLst/>
            </a:prstGeom>
          </p:spPr>
        </p:pic>
        <p:pic>
          <p:nvPicPr>
            <p:cNvPr id="17" name="object 17"/>
            <p:cNvPicPr/>
            <p:nvPr/>
          </p:nvPicPr>
          <p:blipFill>
            <a:blip r:embed="rId9" cstate="print"/>
            <a:stretch>
              <a:fillRect/>
            </a:stretch>
          </p:blipFill>
          <p:spPr>
            <a:xfrm>
              <a:off x="8500488" y="3943730"/>
              <a:ext cx="1033272" cy="1033271"/>
            </a:xfrm>
            <a:prstGeom prst="rect">
              <a:avLst/>
            </a:prstGeom>
          </p:spPr>
        </p:pic>
      </p:grpSp>
      <p:sp>
        <p:nvSpPr>
          <p:cNvPr id="18" name="object 18"/>
          <p:cNvSpPr txBox="1"/>
          <p:nvPr/>
        </p:nvSpPr>
        <p:spPr>
          <a:xfrm>
            <a:off x="6215634" y="2778963"/>
            <a:ext cx="1513840" cy="829310"/>
          </a:xfrm>
          <a:prstGeom prst="rect">
            <a:avLst/>
          </a:prstGeom>
        </p:spPr>
        <p:txBody>
          <a:bodyPr vert="horz" wrap="square" lIns="0" tIns="12700" rIns="0" bIns="0" rtlCol="0">
            <a:spAutoFit/>
          </a:bodyPr>
          <a:lstStyle/>
          <a:p>
            <a:pPr marL="12700" marR="5080" indent="440690">
              <a:lnSpc>
                <a:spcPct val="137500"/>
              </a:lnSpc>
              <a:spcBef>
                <a:spcPts val="100"/>
              </a:spcBef>
            </a:pPr>
            <a:r>
              <a:rPr sz="1400" spc="-10" dirty="0">
                <a:solidFill>
                  <a:srgbClr val="FFFFFF"/>
                </a:solidFill>
                <a:latin typeface="Calibri"/>
                <a:cs typeface="Calibri"/>
              </a:rPr>
              <a:t>PYTHON </a:t>
            </a:r>
            <a:r>
              <a:rPr sz="1400" spc="-5" dirty="0">
                <a:solidFill>
                  <a:srgbClr val="FFFFFF"/>
                </a:solidFill>
                <a:latin typeface="Calibri"/>
                <a:cs typeface="Calibri"/>
              </a:rPr>
              <a:t> </a:t>
            </a:r>
            <a:r>
              <a:rPr sz="1400" spc="-10" dirty="0">
                <a:solidFill>
                  <a:srgbClr val="FFFFFF"/>
                </a:solidFill>
                <a:latin typeface="Calibri"/>
                <a:cs typeface="Calibri"/>
              </a:rPr>
              <a:t>(BACKEND</a:t>
            </a:r>
            <a:r>
              <a:rPr sz="1400" spc="-65" dirty="0">
                <a:solidFill>
                  <a:srgbClr val="FFFFFF"/>
                </a:solidFill>
                <a:latin typeface="Calibri"/>
                <a:cs typeface="Calibri"/>
              </a:rPr>
              <a:t> </a:t>
            </a:r>
            <a:r>
              <a:rPr sz="1400" spc="-5" dirty="0">
                <a:solidFill>
                  <a:srgbClr val="FFFFFF"/>
                </a:solidFill>
                <a:latin typeface="Calibri"/>
                <a:cs typeface="Calibri"/>
              </a:rPr>
              <a:t>BUSINESS</a:t>
            </a:r>
            <a:endParaRPr sz="1400">
              <a:latin typeface="Calibri"/>
              <a:cs typeface="Calibri"/>
            </a:endParaRPr>
          </a:p>
          <a:p>
            <a:pPr marL="509905">
              <a:lnSpc>
                <a:spcPct val="100000"/>
              </a:lnSpc>
              <a:spcBef>
                <a:spcPts val="30"/>
              </a:spcBef>
            </a:pPr>
            <a:r>
              <a:rPr sz="1400" spc="-15" dirty="0">
                <a:solidFill>
                  <a:srgbClr val="FFFFFF"/>
                </a:solidFill>
                <a:latin typeface="Calibri"/>
                <a:cs typeface="Calibri"/>
              </a:rPr>
              <a:t>LOGIC)</a:t>
            </a:r>
            <a:endParaRPr sz="1400">
              <a:latin typeface="Calibri"/>
              <a:cs typeface="Calibri"/>
            </a:endParaRPr>
          </a:p>
        </p:txBody>
      </p:sp>
      <p:sp>
        <p:nvSpPr>
          <p:cNvPr id="19" name="object 19"/>
          <p:cNvSpPr txBox="1"/>
          <p:nvPr/>
        </p:nvSpPr>
        <p:spPr>
          <a:xfrm>
            <a:off x="8245602" y="2920492"/>
            <a:ext cx="1510665" cy="455930"/>
          </a:xfrm>
          <a:prstGeom prst="rect">
            <a:avLst/>
          </a:prstGeom>
        </p:spPr>
        <p:txBody>
          <a:bodyPr vert="horz" wrap="square" lIns="0" tIns="8255" rIns="0" bIns="0" rtlCol="0">
            <a:spAutoFit/>
          </a:bodyPr>
          <a:lstStyle/>
          <a:p>
            <a:pPr marL="298450" marR="5080" indent="-285750">
              <a:lnSpc>
                <a:spcPct val="101800"/>
              </a:lnSpc>
              <a:spcBef>
                <a:spcPts val="65"/>
              </a:spcBef>
            </a:pPr>
            <a:r>
              <a:rPr sz="1400" spc="-20" dirty="0">
                <a:solidFill>
                  <a:srgbClr val="FFFFFF"/>
                </a:solidFill>
                <a:latin typeface="Calibri"/>
                <a:cs typeface="Calibri"/>
              </a:rPr>
              <a:t>PYQT-5 </a:t>
            </a:r>
            <a:r>
              <a:rPr sz="1400" spc="-5" dirty="0">
                <a:solidFill>
                  <a:srgbClr val="FFFFFF"/>
                </a:solidFill>
                <a:latin typeface="Calibri"/>
                <a:cs typeface="Calibri"/>
              </a:rPr>
              <a:t>GUI </a:t>
            </a:r>
            <a:r>
              <a:rPr sz="1400" spc="-15" dirty="0">
                <a:solidFill>
                  <a:srgbClr val="FFFFFF"/>
                </a:solidFill>
                <a:latin typeface="Calibri"/>
                <a:cs typeface="Calibri"/>
              </a:rPr>
              <a:t>TOOLKIT </a:t>
            </a:r>
            <a:r>
              <a:rPr sz="1400" spc="-305" dirty="0">
                <a:solidFill>
                  <a:srgbClr val="FFFFFF"/>
                </a:solidFill>
                <a:latin typeface="Calibri"/>
                <a:cs typeface="Calibri"/>
              </a:rPr>
              <a:t> </a:t>
            </a:r>
            <a:r>
              <a:rPr sz="1400" spc="-5" dirty="0">
                <a:solidFill>
                  <a:srgbClr val="FFFFFF"/>
                </a:solidFill>
                <a:latin typeface="Calibri"/>
                <a:cs typeface="Calibri"/>
              </a:rPr>
              <a:t>(FRONTEND)</a:t>
            </a:r>
            <a:endParaRPr sz="1400">
              <a:latin typeface="Calibri"/>
              <a:cs typeface="Calibri"/>
            </a:endParaRPr>
          </a:p>
        </p:txBody>
      </p:sp>
      <p:sp>
        <p:nvSpPr>
          <p:cNvPr id="20" name="object 20"/>
          <p:cNvSpPr txBox="1"/>
          <p:nvPr/>
        </p:nvSpPr>
        <p:spPr>
          <a:xfrm>
            <a:off x="10485373" y="2778963"/>
            <a:ext cx="939165" cy="612140"/>
          </a:xfrm>
          <a:prstGeom prst="rect">
            <a:avLst/>
          </a:prstGeom>
        </p:spPr>
        <p:txBody>
          <a:bodyPr vert="horz" wrap="square" lIns="0" tIns="12700" rIns="0" bIns="0" rtlCol="0">
            <a:spAutoFit/>
          </a:bodyPr>
          <a:lstStyle/>
          <a:p>
            <a:pPr marL="12700" marR="5080" indent="245110">
              <a:lnSpc>
                <a:spcPct val="137500"/>
              </a:lnSpc>
              <a:spcBef>
                <a:spcPts val="100"/>
              </a:spcBef>
            </a:pPr>
            <a:r>
              <a:rPr sz="1400" spc="-10" dirty="0">
                <a:solidFill>
                  <a:srgbClr val="FFFFFF"/>
                </a:solidFill>
                <a:latin typeface="Calibri"/>
                <a:cs typeface="Calibri"/>
              </a:rPr>
              <a:t>HTML </a:t>
            </a:r>
            <a:r>
              <a:rPr sz="1400" spc="-5" dirty="0">
                <a:solidFill>
                  <a:srgbClr val="FFFFFF"/>
                </a:solidFill>
                <a:latin typeface="Calibri"/>
                <a:cs typeface="Calibri"/>
              </a:rPr>
              <a:t> </a:t>
            </a:r>
            <a:r>
              <a:rPr sz="1400" spc="-10" dirty="0">
                <a:solidFill>
                  <a:srgbClr val="FFFFFF"/>
                </a:solidFill>
                <a:latin typeface="Calibri"/>
                <a:cs typeface="Calibri"/>
              </a:rPr>
              <a:t>(F</a:t>
            </a:r>
            <a:r>
              <a:rPr sz="1400" spc="-15" dirty="0">
                <a:solidFill>
                  <a:srgbClr val="FFFFFF"/>
                </a:solidFill>
                <a:latin typeface="Calibri"/>
                <a:cs typeface="Calibri"/>
              </a:rPr>
              <a:t>R</a:t>
            </a:r>
            <a:r>
              <a:rPr sz="1400" spc="-10" dirty="0">
                <a:solidFill>
                  <a:srgbClr val="FFFFFF"/>
                </a:solidFill>
                <a:latin typeface="Calibri"/>
                <a:cs typeface="Calibri"/>
              </a:rPr>
              <a:t>ONT</a:t>
            </a:r>
            <a:r>
              <a:rPr sz="1400" spc="-5" dirty="0">
                <a:solidFill>
                  <a:srgbClr val="FFFFFF"/>
                </a:solidFill>
                <a:latin typeface="Calibri"/>
                <a:cs typeface="Calibri"/>
              </a:rPr>
              <a:t>EN</a:t>
            </a:r>
            <a:r>
              <a:rPr sz="1400" spc="-10" dirty="0">
                <a:solidFill>
                  <a:srgbClr val="FFFFFF"/>
                </a:solidFill>
                <a:latin typeface="Calibri"/>
                <a:cs typeface="Calibri"/>
              </a:rPr>
              <a:t>D</a:t>
            </a:r>
            <a:r>
              <a:rPr sz="1400" spc="-5" dirty="0">
                <a:solidFill>
                  <a:srgbClr val="FFFFFF"/>
                </a:solidFill>
                <a:latin typeface="Calibri"/>
                <a:cs typeface="Calibri"/>
              </a:rPr>
              <a:t>)</a:t>
            </a:r>
            <a:endParaRPr sz="1400">
              <a:latin typeface="Calibri"/>
              <a:cs typeface="Calibri"/>
            </a:endParaRPr>
          </a:p>
        </p:txBody>
      </p:sp>
      <p:sp>
        <p:nvSpPr>
          <p:cNvPr id="21" name="object 21"/>
          <p:cNvSpPr txBox="1"/>
          <p:nvPr/>
        </p:nvSpPr>
        <p:spPr>
          <a:xfrm>
            <a:off x="6502971" y="5287278"/>
            <a:ext cx="939165" cy="612140"/>
          </a:xfrm>
          <a:prstGeom prst="rect">
            <a:avLst/>
          </a:prstGeom>
        </p:spPr>
        <p:txBody>
          <a:bodyPr vert="horz" wrap="square" lIns="0" tIns="12700" rIns="0" bIns="0" rtlCol="0">
            <a:spAutoFit/>
          </a:bodyPr>
          <a:lstStyle/>
          <a:p>
            <a:pPr marL="12700" marR="5080" indent="328295">
              <a:lnSpc>
                <a:spcPct val="137500"/>
              </a:lnSpc>
              <a:spcBef>
                <a:spcPts val="100"/>
              </a:spcBef>
            </a:pPr>
            <a:r>
              <a:rPr sz="1400" spc="-10" dirty="0">
                <a:solidFill>
                  <a:srgbClr val="FFFFFF"/>
                </a:solidFill>
                <a:latin typeface="Calibri"/>
                <a:cs typeface="Calibri"/>
              </a:rPr>
              <a:t>CSS </a:t>
            </a:r>
            <a:r>
              <a:rPr sz="1400" spc="-5" dirty="0">
                <a:solidFill>
                  <a:srgbClr val="FFFFFF"/>
                </a:solidFill>
                <a:latin typeface="Calibri"/>
                <a:cs typeface="Calibri"/>
              </a:rPr>
              <a:t> </a:t>
            </a:r>
            <a:r>
              <a:rPr sz="1400" spc="-10" dirty="0">
                <a:solidFill>
                  <a:srgbClr val="FFFFFF"/>
                </a:solidFill>
                <a:latin typeface="Calibri"/>
                <a:cs typeface="Calibri"/>
              </a:rPr>
              <a:t>(F</a:t>
            </a:r>
            <a:r>
              <a:rPr sz="1400" spc="-15" dirty="0">
                <a:solidFill>
                  <a:srgbClr val="FFFFFF"/>
                </a:solidFill>
                <a:latin typeface="Calibri"/>
                <a:cs typeface="Calibri"/>
              </a:rPr>
              <a:t>R</a:t>
            </a:r>
            <a:r>
              <a:rPr sz="1400" spc="-10" dirty="0">
                <a:solidFill>
                  <a:srgbClr val="FFFFFF"/>
                </a:solidFill>
                <a:latin typeface="Calibri"/>
                <a:cs typeface="Calibri"/>
              </a:rPr>
              <a:t>ONT</a:t>
            </a:r>
            <a:r>
              <a:rPr sz="1400" spc="-5" dirty="0">
                <a:solidFill>
                  <a:srgbClr val="FFFFFF"/>
                </a:solidFill>
                <a:latin typeface="Calibri"/>
                <a:cs typeface="Calibri"/>
              </a:rPr>
              <a:t>EN</a:t>
            </a:r>
            <a:r>
              <a:rPr sz="1400" spc="-10" dirty="0">
                <a:solidFill>
                  <a:srgbClr val="FFFFFF"/>
                </a:solidFill>
                <a:latin typeface="Calibri"/>
                <a:cs typeface="Calibri"/>
              </a:rPr>
              <a:t>D</a:t>
            </a:r>
            <a:r>
              <a:rPr sz="1400" spc="-5" dirty="0">
                <a:solidFill>
                  <a:srgbClr val="FFFFFF"/>
                </a:solidFill>
                <a:latin typeface="Calibri"/>
                <a:cs typeface="Calibri"/>
              </a:rPr>
              <a:t>)</a:t>
            </a:r>
            <a:endParaRPr sz="1400" dirty="0">
              <a:latin typeface="Calibri"/>
              <a:cs typeface="Calibri"/>
            </a:endParaRPr>
          </a:p>
        </p:txBody>
      </p:sp>
      <p:sp>
        <p:nvSpPr>
          <p:cNvPr id="23" name="object 23"/>
          <p:cNvSpPr txBox="1"/>
          <p:nvPr/>
        </p:nvSpPr>
        <p:spPr>
          <a:xfrm>
            <a:off x="8334635" y="5323519"/>
            <a:ext cx="871855" cy="612140"/>
          </a:xfrm>
          <a:prstGeom prst="rect">
            <a:avLst/>
          </a:prstGeom>
        </p:spPr>
        <p:txBody>
          <a:bodyPr vert="horz" wrap="square" lIns="0" tIns="12700" rIns="0" bIns="0" rtlCol="0">
            <a:spAutoFit/>
          </a:bodyPr>
          <a:lstStyle/>
          <a:p>
            <a:pPr marL="12700" marR="5080" indent="166370">
              <a:lnSpc>
                <a:spcPct val="137500"/>
              </a:lnSpc>
              <a:spcBef>
                <a:spcPts val="100"/>
              </a:spcBef>
            </a:pPr>
            <a:r>
              <a:rPr sz="1400" spc="-10" dirty="0">
                <a:solidFill>
                  <a:srgbClr val="FFFFFF"/>
                </a:solidFill>
                <a:latin typeface="Calibri"/>
                <a:cs typeface="Calibri"/>
              </a:rPr>
              <a:t>MYSQL </a:t>
            </a:r>
            <a:r>
              <a:rPr sz="1400" spc="-5" dirty="0">
                <a:solidFill>
                  <a:srgbClr val="FFFFFF"/>
                </a:solidFill>
                <a:latin typeface="Calibri"/>
                <a:cs typeface="Calibri"/>
              </a:rPr>
              <a:t> </a:t>
            </a:r>
            <a:r>
              <a:rPr sz="1400" spc="-10" dirty="0">
                <a:solidFill>
                  <a:srgbClr val="FFFFFF"/>
                </a:solidFill>
                <a:latin typeface="Calibri"/>
                <a:cs typeface="Calibri"/>
              </a:rPr>
              <a:t>(</a:t>
            </a:r>
            <a:r>
              <a:rPr sz="1400" spc="-25" dirty="0">
                <a:solidFill>
                  <a:srgbClr val="FFFFFF"/>
                </a:solidFill>
                <a:latin typeface="Calibri"/>
                <a:cs typeface="Calibri"/>
              </a:rPr>
              <a:t>D</a:t>
            </a:r>
            <a:r>
              <a:rPr sz="1400" spc="-114" dirty="0">
                <a:solidFill>
                  <a:srgbClr val="FFFFFF"/>
                </a:solidFill>
                <a:latin typeface="Calibri"/>
                <a:cs typeface="Calibri"/>
              </a:rPr>
              <a:t>AT</a:t>
            </a:r>
            <a:r>
              <a:rPr sz="1400" spc="-5" dirty="0">
                <a:solidFill>
                  <a:srgbClr val="FFFFFF"/>
                </a:solidFill>
                <a:latin typeface="Calibri"/>
                <a:cs typeface="Calibri"/>
              </a:rPr>
              <a:t>A</a:t>
            </a:r>
            <a:r>
              <a:rPr sz="1400" spc="-15" dirty="0">
                <a:solidFill>
                  <a:srgbClr val="FFFFFF"/>
                </a:solidFill>
                <a:latin typeface="Calibri"/>
                <a:cs typeface="Calibri"/>
              </a:rPr>
              <a:t>B</a:t>
            </a:r>
            <a:r>
              <a:rPr sz="1400" spc="-5" dirty="0">
                <a:solidFill>
                  <a:srgbClr val="FFFFFF"/>
                </a:solidFill>
                <a:latin typeface="Calibri"/>
                <a:cs typeface="Calibri"/>
              </a:rPr>
              <a:t>ASE)</a:t>
            </a:r>
            <a:endParaRPr sz="1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8129" y="3982339"/>
            <a:ext cx="1576070" cy="2152650"/>
          </a:xfrm>
          <a:custGeom>
            <a:avLst/>
            <a:gdLst/>
            <a:ahLst/>
            <a:cxnLst/>
            <a:rect l="l" t="t" r="r" b="b"/>
            <a:pathLst>
              <a:path w="1576070" h="2152650">
                <a:moveTo>
                  <a:pt x="153355" y="0"/>
                </a:moveTo>
                <a:lnTo>
                  <a:pt x="132720" y="43727"/>
                </a:lnTo>
                <a:lnTo>
                  <a:pt x="113618" y="87780"/>
                </a:lnTo>
                <a:lnTo>
                  <a:pt x="96040" y="132129"/>
                </a:lnTo>
                <a:lnTo>
                  <a:pt x="79973" y="176742"/>
                </a:lnTo>
                <a:lnTo>
                  <a:pt x="65407" y="221588"/>
                </a:lnTo>
                <a:lnTo>
                  <a:pt x="52332" y="266636"/>
                </a:lnTo>
                <a:lnTo>
                  <a:pt x="40738" y="311855"/>
                </a:lnTo>
                <a:lnTo>
                  <a:pt x="30613" y="357215"/>
                </a:lnTo>
                <a:lnTo>
                  <a:pt x="21947" y="402683"/>
                </a:lnTo>
                <a:lnTo>
                  <a:pt x="14730" y="448230"/>
                </a:lnTo>
                <a:lnTo>
                  <a:pt x="8950" y="493823"/>
                </a:lnTo>
                <a:lnTo>
                  <a:pt x="4598" y="539432"/>
                </a:lnTo>
                <a:lnTo>
                  <a:pt x="1663" y="585026"/>
                </a:lnTo>
                <a:lnTo>
                  <a:pt x="133" y="630574"/>
                </a:lnTo>
                <a:lnTo>
                  <a:pt x="0" y="676045"/>
                </a:lnTo>
                <a:lnTo>
                  <a:pt x="1251" y="721407"/>
                </a:lnTo>
                <a:lnTo>
                  <a:pt x="3876" y="766630"/>
                </a:lnTo>
                <a:lnTo>
                  <a:pt x="7865" y="811682"/>
                </a:lnTo>
                <a:lnTo>
                  <a:pt x="13207" y="856533"/>
                </a:lnTo>
                <a:lnTo>
                  <a:pt x="19892" y="901152"/>
                </a:lnTo>
                <a:lnTo>
                  <a:pt x="27909" y="945507"/>
                </a:lnTo>
                <a:lnTo>
                  <a:pt x="37248" y="989567"/>
                </a:lnTo>
                <a:lnTo>
                  <a:pt x="47897" y="1033302"/>
                </a:lnTo>
                <a:lnTo>
                  <a:pt x="59846" y="1076680"/>
                </a:lnTo>
                <a:lnTo>
                  <a:pt x="73085" y="1119670"/>
                </a:lnTo>
                <a:lnTo>
                  <a:pt x="87603" y="1162242"/>
                </a:lnTo>
                <a:lnTo>
                  <a:pt x="103390" y="1204364"/>
                </a:lnTo>
                <a:lnTo>
                  <a:pt x="120434" y="1246004"/>
                </a:lnTo>
                <a:lnTo>
                  <a:pt x="138726" y="1287133"/>
                </a:lnTo>
                <a:lnTo>
                  <a:pt x="158254" y="1327719"/>
                </a:lnTo>
                <a:lnTo>
                  <a:pt x="179009" y="1367731"/>
                </a:lnTo>
                <a:lnTo>
                  <a:pt x="200979" y="1407138"/>
                </a:lnTo>
                <a:lnTo>
                  <a:pt x="224154" y="1445909"/>
                </a:lnTo>
                <a:lnTo>
                  <a:pt x="248524" y="1484012"/>
                </a:lnTo>
                <a:lnTo>
                  <a:pt x="274077" y="1521418"/>
                </a:lnTo>
                <a:lnTo>
                  <a:pt x="300803" y="1558094"/>
                </a:lnTo>
                <a:lnTo>
                  <a:pt x="328692" y="1594010"/>
                </a:lnTo>
                <a:lnTo>
                  <a:pt x="357733" y="1629134"/>
                </a:lnTo>
                <a:lnTo>
                  <a:pt x="387915" y="1663436"/>
                </a:lnTo>
                <a:lnTo>
                  <a:pt x="419229" y="1696885"/>
                </a:lnTo>
                <a:lnTo>
                  <a:pt x="451662" y="1729449"/>
                </a:lnTo>
                <a:lnTo>
                  <a:pt x="485205" y="1761098"/>
                </a:lnTo>
                <a:lnTo>
                  <a:pt x="519847" y="1791800"/>
                </a:lnTo>
                <a:lnTo>
                  <a:pt x="555578" y="1821525"/>
                </a:lnTo>
                <a:lnTo>
                  <a:pt x="592387" y="1850240"/>
                </a:lnTo>
                <a:lnTo>
                  <a:pt x="630263" y="1877916"/>
                </a:lnTo>
                <a:lnTo>
                  <a:pt x="669195" y="1904522"/>
                </a:lnTo>
                <a:lnTo>
                  <a:pt x="709174" y="1930025"/>
                </a:lnTo>
                <a:lnTo>
                  <a:pt x="750188" y="1954396"/>
                </a:lnTo>
                <a:lnTo>
                  <a:pt x="792227" y="1977603"/>
                </a:lnTo>
                <a:lnTo>
                  <a:pt x="835281" y="1999614"/>
                </a:lnTo>
                <a:lnTo>
                  <a:pt x="881583" y="2021388"/>
                </a:lnTo>
                <a:lnTo>
                  <a:pt x="928512" y="2041527"/>
                </a:lnTo>
                <a:lnTo>
                  <a:pt x="976024" y="2060021"/>
                </a:lnTo>
                <a:lnTo>
                  <a:pt x="1024077" y="2076863"/>
                </a:lnTo>
                <a:lnTo>
                  <a:pt x="1072625" y="2092043"/>
                </a:lnTo>
                <a:lnTo>
                  <a:pt x="1121626" y="2105553"/>
                </a:lnTo>
                <a:lnTo>
                  <a:pt x="1171037" y="2117384"/>
                </a:lnTo>
                <a:lnTo>
                  <a:pt x="1220813" y="2127526"/>
                </a:lnTo>
                <a:lnTo>
                  <a:pt x="1270910" y="2135972"/>
                </a:lnTo>
                <a:lnTo>
                  <a:pt x="1321286" y="2142712"/>
                </a:lnTo>
                <a:lnTo>
                  <a:pt x="1371897" y="2147737"/>
                </a:lnTo>
                <a:lnTo>
                  <a:pt x="1422700" y="2151039"/>
                </a:lnTo>
                <a:lnTo>
                  <a:pt x="1473650" y="2152608"/>
                </a:lnTo>
                <a:lnTo>
                  <a:pt x="1524704" y="2152437"/>
                </a:lnTo>
                <a:lnTo>
                  <a:pt x="1575818" y="2150516"/>
                </a:lnTo>
              </a:path>
            </a:pathLst>
          </a:custGeom>
          <a:ln w="127000">
            <a:solidFill>
              <a:srgbClr val="8063A1"/>
            </a:solidFill>
            <a:prstDash val="lgDash"/>
          </a:ln>
        </p:spPr>
        <p:txBody>
          <a:bodyPr wrap="square" lIns="0" tIns="0" rIns="0" bIns="0" rtlCol="0"/>
          <a:lstStyle/>
          <a:p>
            <a:endParaRPr/>
          </a:p>
        </p:txBody>
      </p:sp>
      <p:sp>
        <p:nvSpPr>
          <p:cNvPr id="3" name="object 3"/>
          <p:cNvSpPr txBox="1"/>
          <p:nvPr/>
        </p:nvSpPr>
        <p:spPr>
          <a:xfrm>
            <a:off x="953516" y="3689350"/>
            <a:ext cx="3695700" cy="939800"/>
          </a:xfrm>
          <a:prstGeom prst="rect">
            <a:avLst/>
          </a:prstGeom>
        </p:spPr>
        <p:txBody>
          <a:bodyPr vert="horz" wrap="square" lIns="0" tIns="12700" rIns="0" bIns="0" rtlCol="0">
            <a:spAutoFit/>
          </a:bodyPr>
          <a:lstStyle/>
          <a:p>
            <a:pPr marL="12700">
              <a:lnSpc>
                <a:spcPct val="100000"/>
              </a:lnSpc>
              <a:spcBef>
                <a:spcPts val="100"/>
              </a:spcBef>
            </a:pPr>
            <a:r>
              <a:rPr sz="6000" spc="210" dirty="0">
                <a:latin typeface="Calibri"/>
                <a:cs typeface="Calibri"/>
              </a:rPr>
              <a:t>Flow</a:t>
            </a:r>
            <a:r>
              <a:rPr sz="6000" spc="515" dirty="0">
                <a:latin typeface="Calibri"/>
                <a:cs typeface="Calibri"/>
              </a:rPr>
              <a:t> </a:t>
            </a:r>
            <a:r>
              <a:rPr sz="6000" spc="229" dirty="0">
                <a:latin typeface="Calibri"/>
                <a:cs typeface="Calibri"/>
              </a:rPr>
              <a:t>Chart</a:t>
            </a:r>
            <a:endParaRPr sz="6000" dirty="0">
              <a:latin typeface="Calibri"/>
              <a:cs typeface="Calibri"/>
            </a:endParaRPr>
          </a:p>
        </p:txBody>
      </p:sp>
      <p:pic>
        <p:nvPicPr>
          <p:cNvPr id="4" name="object 4"/>
          <p:cNvPicPr/>
          <p:nvPr/>
        </p:nvPicPr>
        <p:blipFill>
          <a:blip r:embed="rId2" cstate="print"/>
          <a:stretch>
            <a:fillRect/>
          </a:stretch>
        </p:blipFill>
        <p:spPr>
          <a:xfrm>
            <a:off x="6054090" y="38100"/>
            <a:ext cx="4263390" cy="6781797"/>
          </a:xfrm>
          <a:prstGeom prst="rect">
            <a:avLst/>
          </a:prstGeom>
        </p:spPr>
      </p:pic>
      <p:sp>
        <p:nvSpPr>
          <p:cNvPr id="5" name="object 5"/>
          <p:cNvSpPr/>
          <p:nvPr/>
        </p:nvSpPr>
        <p:spPr>
          <a:xfrm>
            <a:off x="11038713" y="447675"/>
            <a:ext cx="734695" cy="734695"/>
          </a:xfrm>
          <a:custGeom>
            <a:avLst/>
            <a:gdLst/>
            <a:ahLst/>
            <a:cxnLst/>
            <a:rect l="l" t="t" r="r" b="b"/>
            <a:pathLst>
              <a:path w="734695" h="734694">
                <a:moveTo>
                  <a:pt x="0" y="734567"/>
                </a:moveTo>
                <a:lnTo>
                  <a:pt x="734568" y="734567"/>
                </a:lnTo>
                <a:lnTo>
                  <a:pt x="734568" y="0"/>
                </a:lnTo>
                <a:lnTo>
                  <a:pt x="0" y="0"/>
                </a:lnTo>
                <a:lnTo>
                  <a:pt x="0" y="734567"/>
                </a:lnTo>
                <a:close/>
              </a:path>
            </a:pathLst>
          </a:custGeom>
          <a:ln w="127000">
            <a:solidFill>
              <a:srgbClr val="F79546"/>
            </a:solidFill>
          </a:ln>
        </p:spPr>
        <p:txBody>
          <a:bodyPr wrap="square" lIns="0" tIns="0" rIns="0" bIns="0" rtlCol="0"/>
          <a:lstStyle/>
          <a:p>
            <a:endParaRPr/>
          </a:p>
        </p:txBody>
      </p:sp>
      <p:grpSp>
        <p:nvGrpSpPr>
          <p:cNvPr id="6" name="object 6"/>
          <p:cNvGrpSpPr/>
          <p:nvPr/>
        </p:nvGrpSpPr>
        <p:grpSpPr>
          <a:xfrm>
            <a:off x="11401806" y="6229350"/>
            <a:ext cx="457200" cy="457200"/>
            <a:chOff x="11401806" y="6229350"/>
            <a:chExt cx="457200" cy="457200"/>
          </a:xfrm>
        </p:grpSpPr>
        <p:pic>
          <p:nvPicPr>
            <p:cNvPr id="7" name="object 7"/>
            <p:cNvPicPr/>
            <p:nvPr/>
          </p:nvPicPr>
          <p:blipFill>
            <a:blip r:embed="rId3" cstate="print"/>
            <a:stretch>
              <a:fillRect/>
            </a:stretch>
          </p:blipFill>
          <p:spPr>
            <a:xfrm>
              <a:off x="11401806" y="6229350"/>
              <a:ext cx="457200" cy="457200"/>
            </a:xfrm>
            <a:prstGeom prst="rect">
              <a:avLst/>
            </a:prstGeom>
          </p:spPr>
        </p:pic>
        <p:sp>
          <p:nvSpPr>
            <p:cNvPr id="8" name="object 8"/>
            <p:cNvSpPr/>
            <p:nvPr/>
          </p:nvSpPr>
          <p:spPr>
            <a:xfrm>
              <a:off x="11431905"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EBEA892C45948B5F791BC57883D38" ma:contentTypeVersion="4" ma:contentTypeDescription="Create a new document." ma:contentTypeScope="" ma:versionID="98e128794fd7e2666eef5d03b9084bee">
  <xsd:schema xmlns:xsd="http://www.w3.org/2001/XMLSchema" xmlns:xs="http://www.w3.org/2001/XMLSchema" xmlns:p="http://schemas.microsoft.com/office/2006/metadata/properties" xmlns:ns3="2c9f2f56-0732-4429-b0e9-8e0f3ba759a0" targetNamespace="http://schemas.microsoft.com/office/2006/metadata/properties" ma:root="true" ma:fieldsID="d9d3a75742de26cd4ef683d3cf4e6c72" ns3:_="">
    <xsd:import namespace="2c9f2f56-0732-4429-b0e9-8e0f3ba759a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9f2f56-0732-4429-b0e9-8e0f3ba759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30F8E4-D08C-4D9E-882D-794A13741655}">
  <ds:schemaRefs>
    <ds:schemaRef ds:uri="http://schemas.microsoft.com/sharepoint/v3/contenttype/forms"/>
  </ds:schemaRefs>
</ds:datastoreItem>
</file>

<file path=customXml/itemProps2.xml><?xml version="1.0" encoding="utf-8"?>
<ds:datastoreItem xmlns:ds="http://schemas.openxmlformats.org/officeDocument/2006/customXml" ds:itemID="{F78A1B81-F670-482F-935D-F7EFB8E88D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9f2f56-0732-4429-b0e9-8e0f3ba759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14159E-C99F-45FD-A356-90A1CDC6B4D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2c9f2f56-0732-4429-b0e9-8e0f3ba759a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4221</TotalTime>
  <Words>4502</Words>
  <Application>Microsoft Office PowerPoint</Application>
  <PresentationFormat>Widescreen</PresentationFormat>
  <Paragraphs>1000</Paragraphs>
  <Slides>57</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Arial</vt:lpstr>
      <vt:lpstr>Arial MT</vt:lpstr>
      <vt:lpstr>Calibri</vt:lpstr>
      <vt:lpstr>Century Gothic</vt:lpstr>
      <vt:lpstr>Gill Sans</vt:lpstr>
      <vt:lpstr>Rockwell</vt:lpstr>
      <vt:lpstr>Tahoma</vt:lpstr>
      <vt:lpstr>Times New Roman</vt:lpstr>
      <vt:lpstr>Wingdings</vt:lpstr>
      <vt:lpstr>Wingdings 3</vt:lpstr>
      <vt:lpstr>Office Theme</vt:lpstr>
      <vt:lpstr>Ion</vt:lpstr>
      <vt:lpstr>PowerPoint Presentation</vt:lpstr>
      <vt:lpstr>Agenda </vt:lpstr>
      <vt:lpstr>Project Description</vt:lpstr>
      <vt:lpstr>Attendance Automation System Requirements</vt:lpstr>
      <vt:lpstr>Persona</vt:lpstr>
      <vt:lpstr>Persona</vt:lpstr>
      <vt:lpstr>Persona</vt:lpstr>
      <vt:lpstr>TECHNOLOGIES USED</vt:lpstr>
      <vt:lpstr>PowerPoint Presentation</vt:lpstr>
      <vt:lpstr>Sequence Diagram</vt:lpstr>
      <vt:lpstr>PowerPoint Presentation</vt:lpstr>
      <vt:lpstr>PowerPoint Presentation</vt:lpstr>
      <vt:lpstr>Sprints 1-7 Recap:</vt:lpstr>
      <vt:lpstr>Sprint 1 Artifacts</vt:lpstr>
      <vt:lpstr>Sprint 1 Deliverables </vt:lpstr>
      <vt:lpstr>PowerPoint Presentation</vt:lpstr>
      <vt:lpstr>PowerPoint Presentation</vt:lpstr>
      <vt:lpstr>Sprint 2 Artifacts</vt:lpstr>
      <vt:lpstr>Sprint 2 Deliverables</vt:lpstr>
      <vt:lpstr>PowerPoint Presentation</vt:lpstr>
      <vt:lpstr>PowerPoint Presentation</vt:lpstr>
      <vt:lpstr>Sprint 3 Artifacts</vt:lpstr>
      <vt:lpstr>PowerPoint Presentation</vt:lpstr>
      <vt:lpstr>Sprint 4 Artifacts</vt:lpstr>
      <vt:lpstr>Sprint 4 Deliverables</vt:lpstr>
      <vt:lpstr>Sprint 4 Deliverables</vt:lpstr>
      <vt:lpstr>Sprint 4 TEST CASES:</vt:lpstr>
      <vt:lpstr>PowerPoint Presentation</vt:lpstr>
      <vt:lpstr>Sprint 5 Artifacts</vt:lpstr>
      <vt:lpstr>Sprint 5  Deliverables</vt:lpstr>
      <vt:lpstr>Sprint 5 TEST CASES:</vt:lpstr>
      <vt:lpstr>PowerPoint Presentation</vt:lpstr>
      <vt:lpstr>Sprint 6 Artifacts</vt:lpstr>
      <vt:lpstr>Sprint 6 Deliverables</vt:lpstr>
      <vt:lpstr>Sprint 6 TEST CASES:</vt:lpstr>
      <vt:lpstr>PowerPoint Presentation</vt:lpstr>
      <vt:lpstr>Sprint 7 Artifacts</vt:lpstr>
      <vt:lpstr>Sprint 7 Deliverables</vt:lpstr>
      <vt:lpstr>Sprint 7 TEST CASES:</vt:lpstr>
      <vt:lpstr>PowerPoint Presentation</vt:lpstr>
      <vt:lpstr>Sprint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8 TEST CASES:</vt:lpstr>
      <vt:lpstr>PowerPoint Presentation</vt:lpstr>
      <vt:lpstr>PowerPoint Presentation</vt:lpstr>
      <vt:lpstr>Story Points Timeline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 5</dc:title>
  <dc:creator>Microsoft Office User</dc:creator>
  <cp:lastModifiedBy>Hemanth Uppuluri</cp:lastModifiedBy>
  <cp:revision>197</cp:revision>
  <dcterms:created xsi:type="dcterms:W3CDTF">2021-03-14T13:57:25Z</dcterms:created>
  <dcterms:modified xsi:type="dcterms:W3CDTF">2021-07-26T19:59:53Z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2021-02-23T00:00:00Z</vt:filetime>
  </property>
  <property fmtid="{D5CDD505-2E9C-101B-9397-08002B2CF9AE}" pid="3" name="Creator">
    <vt:lpwstr>Microsoft® PowerPoint® for Microsoft 365</vt:lpwstr>
  </property>
  <property fmtid="{D5CDD505-2E9C-101B-9397-08002B2CF9AE}" pid="4" name="LastSaved">
    <vt:filetime>2021-03-14T00:00:00Z</vt:filetime>
  </property>
  <property fmtid="{D5CDD505-2E9C-101B-9397-08002B2CF9AE}" pid="5" name="ContentTypeId">
    <vt:lpwstr>0x010100123EBEA892C45948B5F791BC57883D38</vt:lpwstr>
  </property>
</Properties>
</file>